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7" r:id="rId5"/>
    <p:sldId id="256" r:id="rId6"/>
    <p:sldId id="623" r:id="rId7"/>
    <p:sldId id="62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141"/>
    <a:srgbClr val="00B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D89D57-C008-4791-AB2D-B72EBB2EB7AF}" v="2" dt="2024-06-18T05:47:26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2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rina Tucker" userId="88860c6e-1e5d-4cba-a160-9c91cd0f6fe2" providerId="ADAL" clId="{D3ADD20C-15DA-4BC2-A264-82D61A535E8E}"/>
    <pc:docChg chg="undo custSel addSld delSld modSld">
      <pc:chgData name="Katrina Tucker" userId="88860c6e-1e5d-4cba-a160-9c91cd0f6fe2" providerId="ADAL" clId="{D3ADD20C-15DA-4BC2-A264-82D61A535E8E}" dt="2024-06-18T01:08:48.250" v="1816" actId="20577"/>
      <pc:docMkLst>
        <pc:docMk/>
      </pc:docMkLst>
      <pc:sldChg chg="addSp delSp modSp mod">
        <pc:chgData name="Katrina Tucker" userId="88860c6e-1e5d-4cba-a160-9c91cd0f6fe2" providerId="ADAL" clId="{D3ADD20C-15DA-4BC2-A264-82D61A535E8E}" dt="2024-06-18T01:08:48.250" v="1816" actId="20577"/>
        <pc:sldMkLst>
          <pc:docMk/>
          <pc:sldMk cId="1812982087" sldId="256"/>
        </pc:sldMkLst>
        <pc:spChg chg="mod">
          <ac:chgData name="Katrina Tucker" userId="88860c6e-1e5d-4cba-a160-9c91cd0f6fe2" providerId="ADAL" clId="{D3ADD20C-15DA-4BC2-A264-82D61A535E8E}" dt="2024-06-18T01:08:48.250" v="1816" actId="20577"/>
          <ac:spMkLst>
            <pc:docMk/>
            <pc:sldMk cId="1812982087" sldId="256"/>
            <ac:spMk id="6" creationId="{3C73F8CD-1D96-9F5B-BA81-1B52B7F467FB}"/>
          </ac:spMkLst>
        </pc:spChg>
        <pc:picChg chg="add mod">
          <ac:chgData name="Katrina Tucker" userId="88860c6e-1e5d-4cba-a160-9c91cd0f6fe2" providerId="ADAL" clId="{D3ADD20C-15DA-4BC2-A264-82D61A535E8E}" dt="2024-06-11T01:45:04.807" v="1053"/>
          <ac:picMkLst>
            <pc:docMk/>
            <pc:sldMk cId="1812982087" sldId="256"/>
            <ac:picMk id="2" creationId="{4353884A-B608-167B-90EE-F81F566F084E}"/>
          </ac:picMkLst>
        </pc:picChg>
        <pc:picChg chg="add mod">
          <ac:chgData name="Katrina Tucker" userId="88860c6e-1e5d-4cba-a160-9c91cd0f6fe2" providerId="ADAL" clId="{D3ADD20C-15DA-4BC2-A264-82D61A535E8E}" dt="2024-06-13T01:29:59.053" v="1773" actId="1076"/>
          <ac:picMkLst>
            <pc:docMk/>
            <pc:sldMk cId="1812982087" sldId="256"/>
            <ac:picMk id="3" creationId="{01938802-0365-A448-3F5C-243AB9C64831}"/>
          </ac:picMkLst>
        </pc:picChg>
        <pc:picChg chg="mod">
          <ac:chgData name="Katrina Tucker" userId="88860c6e-1e5d-4cba-a160-9c91cd0f6fe2" providerId="ADAL" clId="{D3ADD20C-15DA-4BC2-A264-82D61A535E8E}" dt="2024-06-11T01:25:00.112" v="636" actId="1076"/>
          <ac:picMkLst>
            <pc:docMk/>
            <pc:sldMk cId="1812982087" sldId="256"/>
            <ac:picMk id="5" creationId="{236A4D0F-DE44-DDAA-48E8-CF2A54A554C1}"/>
          </ac:picMkLst>
        </pc:picChg>
        <pc:picChg chg="del">
          <ac:chgData name="Katrina Tucker" userId="88860c6e-1e5d-4cba-a160-9c91cd0f6fe2" providerId="ADAL" clId="{D3ADD20C-15DA-4BC2-A264-82D61A535E8E}" dt="2024-06-11T01:45:00.660" v="1050" actId="478"/>
          <ac:picMkLst>
            <pc:docMk/>
            <pc:sldMk cId="1812982087" sldId="256"/>
            <ac:picMk id="8" creationId="{86C4EAE0-7A76-7533-D694-59839C3A2B3E}"/>
          </ac:picMkLst>
        </pc:picChg>
        <pc:picChg chg="add mod">
          <ac:chgData name="Katrina Tucker" userId="88860c6e-1e5d-4cba-a160-9c91cd0f6fe2" providerId="ADAL" clId="{D3ADD20C-15DA-4BC2-A264-82D61A535E8E}" dt="2024-06-07T06:01:16.299" v="569"/>
          <ac:picMkLst>
            <pc:docMk/>
            <pc:sldMk cId="1812982087" sldId="256"/>
            <ac:picMk id="9" creationId="{CEC57361-873C-0A19-AB42-2BA062F2FC09}"/>
          </ac:picMkLst>
        </pc:picChg>
        <pc:picChg chg="add del mod">
          <ac:chgData name="Katrina Tucker" userId="88860c6e-1e5d-4cba-a160-9c91cd0f6fe2" providerId="ADAL" clId="{D3ADD20C-15DA-4BC2-A264-82D61A535E8E}" dt="2024-06-11T01:45:04.294" v="1052" actId="478"/>
          <ac:picMkLst>
            <pc:docMk/>
            <pc:sldMk cId="1812982087" sldId="256"/>
            <ac:picMk id="10" creationId="{1AE63243-BEF1-D957-8A85-773780F37D06}"/>
          </ac:picMkLst>
        </pc:picChg>
      </pc:sldChg>
      <pc:sldChg chg="modSp mod">
        <pc:chgData name="Katrina Tucker" userId="88860c6e-1e5d-4cba-a160-9c91cd0f6fe2" providerId="ADAL" clId="{D3ADD20C-15DA-4BC2-A264-82D61A535E8E}" dt="2024-06-11T01:26:12.688" v="638" actId="1076"/>
        <pc:sldMkLst>
          <pc:docMk/>
          <pc:sldMk cId="472874419" sldId="257"/>
        </pc:sldMkLst>
        <pc:picChg chg="mod">
          <ac:chgData name="Katrina Tucker" userId="88860c6e-1e5d-4cba-a160-9c91cd0f6fe2" providerId="ADAL" clId="{D3ADD20C-15DA-4BC2-A264-82D61A535E8E}" dt="2024-06-11T01:26:12.688" v="638" actId="1076"/>
          <ac:picMkLst>
            <pc:docMk/>
            <pc:sldMk cId="472874419" sldId="257"/>
            <ac:picMk id="4" creationId="{D018CFF8-F0EE-B599-011F-CC1892CF309C}"/>
          </ac:picMkLst>
        </pc:picChg>
      </pc:sldChg>
      <pc:sldChg chg="addSp delSp modSp new del mod">
        <pc:chgData name="Katrina Tucker" userId="88860c6e-1e5d-4cba-a160-9c91cd0f6fe2" providerId="ADAL" clId="{D3ADD20C-15DA-4BC2-A264-82D61A535E8E}" dt="2024-06-07T05:50:39.815" v="217" actId="47"/>
        <pc:sldMkLst>
          <pc:docMk/>
          <pc:sldMk cId="2072672027" sldId="258"/>
        </pc:sldMkLst>
        <pc:spChg chg="del">
          <ac:chgData name="Katrina Tucker" userId="88860c6e-1e5d-4cba-a160-9c91cd0f6fe2" providerId="ADAL" clId="{D3ADD20C-15DA-4BC2-A264-82D61A535E8E}" dt="2024-06-07T05:48:27.099" v="212" actId="478"/>
          <ac:spMkLst>
            <pc:docMk/>
            <pc:sldMk cId="2072672027" sldId="258"/>
            <ac:spMk id="2" creationId="{F782ADF3-9F75-1EEA-8593-66371EC4B8CC}"/>
          </ac:spMkLst>
        </pc:spChg>
        <pc:spChg chg="del">
          <ac:chgData name="Katrina Tucker" userId="88860c6e-1e5d-4cba-a160-9c91cd0f6fe2" providerId="ADAL" clId="{D3ADD20C-15DA-4BC2-A264-82D61A535E8E}" dt="2024-06-07T05:48:31.723" v="213" actId="478"/>
          <ac:spMkLst>
            <pc:docMk/>
            <pc:sldMk cId="2072672027" sldId="258"/>
            <ac:spMk id="3" creationId="{0B6BE977-6030-BDB3-8130-2C9085285EFF}"/>
          </ac:spMkLst>
        </pc:spChg>
        <pc:spChg chg="add mod">
          <ac:chgData name="Katrina Tucker" userId="88860c6e-1e5d-4cba-a160-9c91cd0f6fe2" providerId="ADAL" clId="{D3ADD20C-15DA-4BC2-A264-82D61A535E8E}" dt="2024-06-07T05:48:33.618" v="214"/>
          <ac:spMkLst>
            <pc:docMk/>
            <pc:sldMk cId="2072672027" sldId="258"/>
            <ac:spMk id="4" creationId="{C170E7D9-B1C3-5935-A12B-CE06C5796D12}"/>
          </ac:spMkLst>
        </pc:spChg>
        <pc:spChg chg="add mod">
          <ac:chgData name="Katrina Tucker" userId="88860c6e-1e5d-4cba-a160-9c91cd0f6fe2" providerId="ADAL" clId="{D3ADD20C-15DA-4BC2-A264-82D61A535E8E}" dt="2024-06-07T05:48:33.618" v="214"/>
          <ac:spMkLst>
            <pc:docMk/>
            <pc:sldMk cId="2072672027" sldId="258"/>
            <ac:spMk id="5" creationId="{21177D28-D884-B69A-7863-E6F8979FD098}"/>
          </ac:spMkLst>
        </pc:spChg>
        <pc:picChg chg="add mod">
          <ac:chgData name="Katrina Tucker" userId="88860c6e-1e5d-4cba-a160-9c91cd0f6fe2" providerId="ADAL" clId="{D3ADD20C-15DA-4BC2-A264-82D61A535E8E}" dt="2024-06-07T05:48:33.618" v="214"/>
          <ac:picMkLst>
            <pc:docMk/>
            <pc:sldMk cId="2072672027" sldId="258"/>
            <ac:picMk id="6" creationId="{D26E5E8A-6887-5B0C-987A-C84247ED3C88}"/>
          </ac:picMkLst>
        </pc:picChg>
      </pc:sldChg>
      <pc:sldChg chg="addSp delSp modSp add del mod modNotesTx">
        <pc:chgData name="Katrina Tucker" userId="88860c6e-1e5d-4cba-a160-9c91cd0f6fe2" providerId="ADAL" clId="{D3ADD20C-15DA-4BC2-A264-82D61A535E8E}" dt="2024-06-11T01:43:39.770" v="1028" actId="47"/>
        <pc:sldMkLst>
          <pc:docMk/>
          <pc:sldMk cId="1786164576" sldId="620"/>
        </pc:sldMkLst>
        <pc:spChg chg="mod">
          <ac:chgData name="Katrina Tucker" userId="88860c6e-1e5d-4cba-a160-9c91cd0f6fe2" providerId="ADAL" clId="{D3ADD20C-15DA-4BC2-A264-82D61A535E8E}" dt="2024-06-07T05:50:32.363" v="216" actId="207"/>
          <ac:spMkLst>
            <pc:docMk/>
            <pc:sldMk cId="1786164576" sldId="620"/>
            <ac:spMk id="6" creationId="{00000000-0000-0000-0000-000000000000}"/>
          </ac:spMkLst>
        </pc:spChg>
        <pc:spChg chg="mod">
          <ac:chgData name="Katrina Tucker" userId="88860c6e-1e5d-4cba-a160-9c91cd0f6fe2" providerId="ADAL" clId="{D3ADD20C-15DA-4BC2-A264-82D61A535E8E}" dt="2024-06-07T05:59:14.403" v="563" actId="2711"/>
          <ac:spMkLst>
            <pc:docMk/>
            <pc:sldMk cId="1786164576" sldId="620"/>
            <ac:spMk id="7" creationId="{00000000-0000-0000-0000-000000000000}"/>
          </ac:spMkLst>
        </pc:spChg>
        <pc:spChg chg="del mod">
          <ac:chgData name="Katrina Tucker" userId="88860c6e-1e5d-4cba-a160-9c91cd0f6fe2" providerId="ADAL" clId="{D3ADD20C-15DA-4BC2-A264-82D61A535E8E}" dt="2024-06-07T06:07:44.233" v="585" actId="478"/>
          <ac:spMkLst>
            <pc:docMk/>
            <pc:sldMk cId="1786164576" sldId="620"/>
            <ac:spMk id="8" creationId="{F39DFC0C-9977-343F-432E-3FCFE449BFB4}"/>
          </ac:spMkLst>
        </pc:spChg>
        <pc:picChg chg="add mod">
          <ac:chgData name="Katrina Tucker" userId="88860c6e-1e5d-4cba-a160-9c91cd0f6fe2" providerId="ADAL" clId="{D3ADD20C-15DA-4BC2-A264-82D61A535E8E}" dt="2024-06-11T01:22:05.313" v="616" actId="1076"/>
          <ac:picMkLst>
            <pc:docMk/>
            <pc:sldMk cId="1786164576" sldId="620"/>
            <ac:picMk id="3" creationId="{AFD2824D-C3F9-E198-1648-A0C34649CEB9}"/>
          </ac:picMkLst>
        </pc:picChg>
        <pc:picChg chg="add mod">
          <ac:chgData name="Katrina Tucker" userId="88860c6e-1e5d-4cba-a160-9c91cd0f6fe2" providerId="ADAL" clId="{D3ADD20C-15DA-4BC2-A264-82D61A535E8E}" dt="2024-06-07T06:08:10.426" v="590" actId="1076"/>
          <ac:picMkLst>
            <pc:docMk/>
            <pc:sldMk cId="1786164576" sldId="620"/>
            <ac:picMk id="5" creationId="{B3190E52-5DBA-0D31-FBE8-7D75FF012F16}"/>
          </ac:picMkLst>
        </pc:picChg>
        <pc:picChg chg="add mod">
          <ac:chgData name="Katrina Tucker" userId="88860c6e-1e5d-4cba-a160-9c91cd0f6fe2" providerId="ADAL" clId="{D3ADD20C-15DA-4BC2-A264-82D61A535E8E}" dt="2024-06-11T01:19:29.135" v="592" actId="1076"/>
          <ac:picMkLst>
            <pc:docMk/>
            <pc:sldMk cId="1786164576" sldId="620"/>
            <ac:picMk id="9" creationId="{573D345C-7A3C-39A4-C159-CD5CE060A8F0}"/>
          </ac:picMkLst>
        </pc:picChg>
        <pc:picChg chg="del">
          <ac:chgData name="Katrina Tucker" userId="88860c6e-1e5d-4cba-a160-9c91cd0f6fe2" providerId="ADAL" clId="{D3ADD20C-15DA-4BC2-A264-82D61A535E8E}" dt="2024-06-07T05:50:52.175" v="228" actId="478"/>
          <ac:picMkLst>
            <pc:docMk/>
            <pc:sldMk cId="1786164576" sldId="620"/>
            <ac:picMk id="12" creationId="{CF9E9022-9569-7E9A-B9A5-E2CF01D40BD9}"/>
          </ac:picMkLst>
        </pc:picChg>
        <pc:picChg chg="add del mod">
          <ac:chgData name="Katrina Tucker" userId="88860c6e-1e5d-4cba-a160-9c91cd0f6fe2" providerId="ADAL" clId="{D3ADD20C-15DA-4BC2-A264-82D61A535E8E}" dt="2024-06-07T06:07:39.646" v="584" actId="478"/>
          <ac:picMkLst>
            <pc:docMk/>
            <pc:sldMk cId="1786164576" sldId="620"/>
            <ac:picMk id="1026" creationId="{8FB2AA4C-2074-1256-DC63-FEBBE23FD656}"/>
          </ac:picMkLst>
        </pc:picChg>
        <pc:picChg chg="add del">
          <ac:chgData name="Katrina Tucker" userId="88860c6e-1e5d-4cba-a160-9c91cd0f6fe2" providerId="ADAL" clId="{D3ADD20C-15DA-4BC2-A264-82D61A535E8E}" dt="2024-06-07T06:03:55.480" v="577" actId="21"/>
          <ac:picMkLst>
            <pc:docMk/>
            <pc:sldMk cId="1786164576" sldId="620"/>
            <ac:picMk id="1028" creationId="{E2107B95-2C87-2F79-092A-1A62B60C5504}"/>
          </ac:picMkLst>
        </pc:picChg>
      </pc:sldChg>
      <pc:sldChg chg="addSp delSp modSp new del">
        <pc:chgData name="Katrina Tucker" userId="88860c6e-1e5d-4cba-a160-9c91cd0f6fe2" providerId="ADAL" clId="{D3ADD20C-15DA-4BC2-A264-82D61A535E8E}" dt="2024-06-07T06:08:03.090" v="589" actId="47"/>
        <pc:sldMkLst>
          <pc:docMk/>
          <pc:sldMk cId="1156641063" sldId="621"/>
        </pc:sldMkLst>
        <pc:picChg chg="add del mod">
          <ac:chgData name="Katrina Tucker" userId="88860c6e-1e5d-4cba-a160-9c91cd0f6fe2" providerId="ADAL" clId="{D3ADD20C-15DA-4BC2-A264-82D61A535E8E}" dt="2024-06-07T06:04:29.384" v="580" actId="478"/>
          <ac:picMkLst>
            <pc:docMk/>
            <pc:sldMk cId="1156641063" sldId="621"/>
            <ac:picMk id="1028" creationId="{E2107B95-2C87-2F79-092A-1A62B60C5504}"/>
          </ac:picMkLst>
        </pc:picChg>
        <pc:picChg chg="add mod">
          <ac:chgData name="Katrina Tucker" userId="88860c6e-1e5d-4cba-a160-9c91cd0f6fe2" providerId="ADAL" clId="{D3ADD20C-15DA-4BC2-A264-82D61A535E8E}" dt="2024-06-07T06:04:43.900" v="582" actId="1076"/>
          <ac:picMkLst>
            <pc:docMk/>
            <pc:sldMk cId="1156641063" sldId="621"/>
            <ac:picMk id="3074" creationId="{874EE173-FA32-02AD-B4B0-4FE1351F9536}"/>
          </ac:picMkLst>
        </pc:picChg>
      </pc:sldChg>
      <pc:sldChg chg="addSp delSp modSp add del mod setBg">
        <pc:chgData name="Katrina Tucker" userId="88860c6e-1e5d-4cba-a160-9c91cd0f6fe2" providerId="ADAL" clId="{D3ADD20C-15DA-4BC2-A264-82D61A535E8E}" dt="2024-06-13T00:32:35.416" v="1291" actId="47"/>
        <pc:sldMkLst>
          <pc:docMk/>
          <pc:sldMk cId="2771028612" sldId="621"/>
        </pc:sldMkLst>
        <pc:spChg chg="del mod">
          <ac:chgData name="Katrina Tucker" userId="88860c6e-1e5d-4cba-a160-9c91cd0f6fe2" providerId="ADAL" clId="{D3ADD20C-15DA-4BC2-A264-82D61A535E8E}" dt="2024-06-11T01:20:35.680" v="596" actId="478"/>
          <ac:spMkLst>
            <pc:docMk/>
            <pc:sldMk cId="2771028612" sldId="621"/>
            <ac:spMk id="6" creationId="{3C73F8CD-1D96-9F5B-BA81-1B52B7F467FB}"/>
          </ac:spMkLst>
        </pc:spChg>
        <pc:spChg chg="add mod">
          <ac:chgData name="Katrina Tucker" userId="88860c6e-1e5d-4cba-a160-9c91cd0f6fe2" providerId="ADAL" clId="{D3ADD20C-15DA-4BC2-A264-82D61A535E8E}" dt="2024-06-11T02:06:12.665" v="1186" actId="1036"/>
          <ac:spMkLst>
            <pc:docMk/>
            <pc:sldMk cId="2771028612" sldId="621"/>
            <ac:spMk id="11" creationId="{F510F849-5D37-1741-3F30-40CFB3218C24}"/>
          </ac:spMkLst>
        </pc:spChg>
        <pc:picChg chg="add del mod">
          <ac:chgData name="Katrina Tucker" userId="88860c6e-1e5d-4cba-a160-9c91cd0f6fe2" providerId="ADAL" clId="{D3ADD20C-15DA-4BC2-A264-82D61A535E8E}" dt="2024-06-11T01:59:46.395" v="1081" actId="478"/>
          <ac:picMkLst>
            <pc:docMk/>
            <pc:sldMk cId="2771028612" sldId="621"/>
            <ac:picMk id="2" creationId="{68BF1B02-3158-6290-A998-13D3EF62C3A7}"/>
          </ac:picMkLst>
        </pc:picChg>
        <pc:picChg chg="add del mod">
          <ac:chgData name="Katrina Tucker" userId="88860c6e-1e5d-4cba-a160-9c91cd0f6fe2" providerId="ADAL" clId="{D3ADD20C-15DA-4BC2-A264-82D61A535E8E}" dt="2024-06-11T02:03:14.238" v="1106" actId="478"/>
          <ac:picMkLst>
            <pc:docMk/>
            <pc:sldMk cId="2771028612" sldId="621"/>
            <ac:picMk id="3" creationId="{FFFE0B49-A762-ACF6-D26E-85EB4B98A79D}"/>
          </ac:picMkLst>
        </pc:picChg>
        <pc:picChg chg="add mod">
          <ac:chgData name="Katrina Tucker" userId="88860c6e-1e5d-4cba-a160-9c91cd0f6fe2" providerId="ADAL" clId="{D3ADD20C-15DA-4BC2-A264-82D61A535E8E}" dt="2024-06-11T01:45:24.738" v="1056" actId="1076"/>
          <ac:picMkLst>
            <pc:docMk/>
            <pc:sldMk cId="2771028612" sldId="621"/>
            <ac:picMk id="4" creationId="{4130ADD7-973B-D618-512C-D8344AB57D6B}"/>
          </ac:picMkLst>
        </pc:picChg>
        <pc:picChg chg="mod">
          <ac:chgData name="Katrina Tucker" userId="88860c6e-1e5d-4cba-a160-9c91cd0f6fe2" providerId="ADAL" clId="{D3ADD20C-15DA-4BC2-A264-82D61A535E8E}" dt="2024-06-11T01:52:16.717" v="1072" actId="1076"/>
          <ac:picMkLst>
            <pc:docMk/>
            <pc:sldMk cId="2771028612" sldId="621"/>
            <ac:picMk id="5" creationId="{236A4D0F-DE44-DDAA-48E8-CF2A54A554C1}"/>
          </ac:picMkLst>
        </pc:picChg>
        <pc:picChg chg="mod">
          <ac:chgData name="Katrina Tucker" userId="88860c6e-1e5d-4cba-a160-9c91cd0f6fe2" providerId="ADAL" clId="{D3ADD20C-15DA-4BC2-A264-82D61A535E8E}" dt="2024-06-11T01:44:56.790" v="1049" actId="1076"/>
          <ac:picMkLst>
            <pc:docMk/>
            <pc:sldMk cId="2771028612" sldId="621"/>
            <ac:picMk id="8" creationId="{86C4EAE0-7A76-7533-D694-59839C3A2B3E}"/>
          </ac:picMkLst>
        </pc:picChg>
        <pc:picChg chg="add mod">
          <ac:chgData name="Katrina Tucker" userId="88860c6e-1e5d-4cba-a160-9c91cd0f6fe2" providerId="ADAL" clId="{D3ADD20C-15DA-4BC2-A264-82D61A535E8E}" dt="2024-06-11T02:06:26.972" v="1188" actId="14100"/>
          <ac:picMkLst>
            <pc:docMk/>
            <pc:sldMk cId="2771028612" sldId="621"/>
            <ac:picMk id="9" creationId="{3E63CAE7-4DE6-06E8-5F63-F01F319BB529}"/>
          </ac:picMkLst>
        </pc:picChg>
        <pc:picChg chg="del mod">
          <ac:chgData name="Katrina Tucker" userId="88860c6e-1e5d-4cba-a160-9c91cd0f6fe2" providerId="ADAL" clId="{D3ADD20C-15DA-4BC2-A264-82D61A535E8E}" dt="2024-06-11T01:20:58.130" v="601" actId="478"/>
          <ac:picMkLst>
            <pc:docMk/>
            <pc:sldMk cId="2771028612" sldId="621"/>
            <ac:picMk id="10" creationId="{1AE63243-BEF1-D957-8A85-773780F37D06}"/>
          </ac:picMkLst>
        </pc:picChg>
        <pc:picChg chg="add mod">
          <ac:chgData name="Katrina Tucker" userId="88860c6e-1e5d-4cba-a160-9c91cd0f6fe2" providerId="ADAL" clId="{D3ADD20C-15DA-4BC2-A264-82D61A535E8E}" dt="2024-06-11T02:06:12.665" v="1186" actId="1036"/>
          <ac:picMkLst>
            <pc:docMk/>
            <pc:sldMk cId="2771028612" sldId="621"/>
            <ac:picMk id="1026" creationId="{195D0DF3-231E-3C79-3E81-5250BFC8A1E1}"/>
          </ac:picMkLst>
        </pc:picChg>
      </pc:sldChg>
      <pc:sldChg chg="addSp delSp modSp add mod">
        <pc:chgData name="Katrina Tucker" userId="88860c6e-1e5d-4cba-a160-9c91cd0f6fe2" providerId="ADAL" clId="{D3ADD20C-15DA-4BC2-A264-82D61A535E8E}" dt="2024-06-13T01:29:53.223" v="1772" actId="1076"/>
        <pc:sldMkLst>
          <pc:docMk/>
          <pc:sldMk cId="3786241915" sldId="622"/>
        </pc:sldMkLst>
        <pc:spChg chg="del">
          <ac:chgData name="Katrina Tucker" userId="88860c6e-1e5d-4cba-a160-9c91cd0f6fe2" providerId="ADAL" clId="{D3ADD20C-15DA-4BC2-A264-82D61A535E8E}" dt="2024-06-11T01:39:26.523" v="997" actId="478"/>
          <ac:spMkLst>
            <pc:docMk/>
            <pc:sldMk cId="3786241915" sldId="622"/>
            <ac:spMk id="6" creationId="{00000000-0000-0000-0000-000000000000}"/>
          </ac:spMkLst>
        </pc:spChg>
        <pc:spChg chg="mod">
          <ac:chgData name="Katrina Tucker" userId="88860c6e-1e5d-4cba-a160-9c91cd0f6fe2" providerId="ADAL" clId="{D3ADD20C-15DA-4BC2-A264-82D61A535E8E}" dt="2024-06-11T01:34:03.414" v="738" actId="20577"/>
          <ac:spMkLst>
            <pc:docMk/>
            <pc:sldMk cId="3786241915" sldId="622"/>
            <ac:spMk id="7" creationId="{00000000-0000-0000-0000-000000000000}"/>
          </ac:spMkLst>
        </pc:spChg>
        <pc:spChg chg="add del mod">
          <ac:chgData name="Katrina Tucker" userId="88860c6e-1e5d-4cba-a160-9c91cd0f6fe2" providerId="ADAL" clId="{D3ADD20C-15DA-4BC2-A264-82D61A535E8E}" dt="2024-06-11T01:36:32.150" v="803"/>
          <ac:spMkLst>
            <pc:docMk/>
            <pc:sldMk cId="3786241915" sldId="622"/>
            <ac:spMk id="8" creationId="{49BBE29E-CD66-A3A0-FF34-479DA705F130}"/>
          </ac:spMkLst>
        </pc:spChg>
        <pc:spChg chg="add mod">
          <ac:chgData name="Katrina Tucker" userId="88860c6e-1e5d-4cba-a160-9c91cd0f6fe2" providerId="ADAL" clId="{D3ADD20C-15DA-4BC2-A264-82D61A535E8E}" dt="2024-06-11T01:36:35.582" v="805"/>
          <ac:spMkLst>
            <pc:docMk/>
            <pc:sldMk cId="3786241915" sldId="622"/>
            <ac:spMk id="11" creationId="{661DDEAD-220B-A040-A5B3-DB5B07862AA2}"/>
          </ac:spMkLst>
        </pc:spChg>
        <pc:spChg chg="add mod">
          <ac:chgData name="Katrina Tucker" userId="88860c6e-1e5d-4cba-a160-9c91cd0f6fe2" providerId="ADAL" clId="{D3ADD20C-15DA-4BC2-A264-82D61A535E8E}" dt="2024-06-11T01:36:35.582" v="805"/>
          <ac:spMkLst>
            <pc:docMk/>
            <pc:sldMk cId="3786241915" sldId="622"/>
            <ac:spMk id="12" creationId="{C32A9196-FEFB-E092-0BFA-CCDE7FA43DC2}"/>
          </ac:spMkLst>
        </pc:spChg>
        <pc:spChg chg="add mod">
          <ac:chgData name="Katrina Tucker" userId="88860c6e-1e5d-4cba-a160-9c91cd0f6fe2" providerId="ADAL" clId="{D3ADD20C-15DA-4BC2-A264-82D61A535E8E}" dt="2024-06-11T01:53:17.180" v="1075" actId="123"/>
          <ac:spMkLst>
            <pc:docMk/>
            <pc:sldMk cId="3786241915" sldId="622"/>
            <ac:spMk id="13" creationId="{27BC86DC-5E57-C700-D0D5-8D2D76AFEE44}"/>
          </ac:spMkLst>
        </pc:spChg>
        <pc:grpChg chg="add mod">
          <ac:chgData name="Katrina Tucker" userId="88860c6e-1e5d-4cba-a160-9c91cd0f6fe2" providerId="ADAL" clId="{D3ADD20C-15DA-4BC2-A264-82D61A535E8E}" dt="2024-06-11T01:36:35.582" v="805"/>
          <ac:grpSpMkLst>
            <pc:docMk/>
            <pc:sldMk cId="3786241915" sldId="622"/>
            <ac:grpSpMk id="10" creationId="{59259DB4-0EF1-94C0-2E14-AF8CABB45AC3}"/>
          </ac:grpSpMkLst>
        </pc:grpChg>
        <pc:graphicFrameChg chg="add mod modGraphic">
          <ac:chgData name="Katrina Tucker" userId="88860c6e-1e5d-4cba-a160-9c91cd0f6fe2" providerId="ADAL" clId="{D3ADD20C-15DA-4BC2-A264-82D61A535E8E}" dt="2024-06-11T01:50:02.452" v="1069" actId="1076"/>
          <ac:graphicFrameMkLst>
            <pc:docMk/>
            <pc:sldMk cId="3786241915" sldId="622"/>
            <ac:graphicFrameMk id="4" creationId="{0FAD3DB2-B0BF-2E9A-C60D-F8F228B20942}"/>
          </ac:graphicFrameMkLst>
        </pc:graphicFrameChg>
        <pc:picChg chg="del mod ord">
          <ac:chgData name="Katrina Tucker" userId="88860c6e-1e5d-4cba-a160-9c91cd0f6fe2" providerId="ADAL" clId="{D3ADD20C-15DA-4BC2-A264-82D61A535E8E}" dt="2024-06-11T01:45:42.067" v="1058" actId="478"/>
          <ac:picMkLst>
            <pc:docMk/>
            <pc:sldMk cId="3786241915" sldId="622"/>
            <ac:picMk id="3" creationId="{AFD2824D-C3F9-E198-1648-A0C34649CEB9}"/>
          </ac:picMkLst>
        </pc:picChg>
        <pc:picChg chg="del">
          <ac:chgData name="Katrina Tucker" userId="88860c6e-1e5d-4cba-a160-9c91cd0f6fe2" providerId="ADAL" clId="{D3ADD20C-15DA-4BC2-A264-82D61A535E8E}" dt="2024-06-11T01:24:23.230" v="634" actId="478"/>
          <ac:picMkLst>
            <pc:docMk/>
            <pc:sldMk cId="3786241915" sldId="622"/>
            <ac:picMk id="5" creationId="{B3190E52-5DBA-0D31-FBE8-7D75FF012F16}"/>
          </ac:picMkLst>
        </pc:picChg>
        <pc:picChg chg="del">
          <ac:chgData name="Katrina Tucker" userId="88860c6e-1e5d-4cba-a160-9c91cd0f6fe2" providerId="ADAL" clId="{D3ADD20C-15DA-4BC2-A264-82D61A535E8E}" dt="2024-06-11T01:24:24.765" v="635" actId="478"/>
          <ac:picMkLst>
            <pc:docMk/>
            <pc:sldMk cId="3786241915" sldId="622"/>
            <ac:picMk id="9" creationId="{573D345C-7A3C-39A4-C159-CD5CE060A8F0}"/>
          </ac:picMkLst>
        </pc:picChg>
        <pc:picChg chg="add mod ord">
          <ac:chgData name="Katrina Tucker" userId="88860c6e-1e5d-4cba-a160-9c91cd0f6fe2" providerId="ADAL" clId="{D3ADD20C-15DA-4BC2-A264-82D61A535E8E}" dt="2024-06-11T01:42:33.455" v="1024" actId="1076"/>
          <ac:picMkLst>
            <pc:docMk/>
            <pc:sldMk cId="3786241915" sldId="622"/>
            <ac:picMk id="15" creationId="{9BB18356-C6B6-7A20-79C7-F8003B896E42}"/>
          </ac:picMkLst>
        </pc:picChg>
        <pc:picChg chg="add mod">
          <ac:chgData name="Katrina Tucker" userId="88860c6e-1e5d-4cba-a160-9c91cd0f6fe2" providerId="ADAL" clId="{D3ADD20C-15DA-4BC2-A264-82D61A535E8E}" dt="2024-06-11T01:40:18.256" v="1007" actId="1076"/>
          <ac:picMkLst>
            <pc:docMk/>
            <pc:sldMk cId="3786241915" sldId="622"/>
            <ac:picMk id="16" creationId="{6EBAA2C6-083E-6D1E-4DAD-B779154A7F32}"/>
          </ac:picMkLst>
        </pc:picChg>
        <pc:picChg chg="add mod">
          <ac:chgData name="Katrina Tucker" userId="88860c6e-1e5d-4cba-a160-9c91cd0f6fe2" providerId="ADAL" clId="{D3ADD20C-15DA-4BC2-A264-82D61A535E8E}" dt="2024-06-13T01:29:53.223" v="1772" actId="1076"/>
          <ac:picMkLst>
            <pc:docMk/>
            <pc:sldMk cId="3786241915" sldId="622"/>
            <ac:picMk id="17" creationId="{EA43D076-126A-B069-7B55-FB9916080E26}"/>
          </ac:picMkLst>
        </pc:picChg>
      </pc:sldChg>
      <pc:sldChg chg="addSp delSp modSp add mod">
        <pc:chgData name="Katrina Tucker" userId="88860c6e-1e5d-4cba-a160-9c91cd0f6fe2" providerId="ADAL" clId="{D3ADD20C-15DA-4BC2-A264-82D61A535E8E}" dt="2024-06-18T01:04:48.507" v="1799" actId="1076"/>
        <pc:sldMkLst>
          <pc:docMk/>
          <pc:sldMk cId="2166060581" sldId="623"/>
        </pc:sldMkLst>
        <pc:spChg chg="add mod ord">
          <ac:chgData name="Katrina Tucker" userId="88860c6e-1e5d-4cba-a160-9c91cd0f6fe2" providerId="ADAL" clId="{D3ADD20C-15DA-4BC2-A264-82D61A535E8E}" dt="2024-06-13T00:31:38.107" v="1285" actId="1076"/>
          <ac:spMkLst>
            <pc:docMk/>
            <pc:sldMk cId="2166060581" sldId="623"/>
            <ac:spMk id="2" creationId="{508315DA-6137-8304-B52C-F772CF27BD0F}"/>
          </ac:spMkLst>
        </pc:spChg>
        <pc:spChg chg="add del mod">
          <ac:chgData name="Katrina Tucker" userId="88860c6e-1e5d-4cba-a160-9c91cd0f6fe2" providerId="ADAL" clId="{D3ADD20C-15DA-4BC2-A264-82D61A535E8E}" dt="2024-06-13T00:58:42.634" v="1316" actId="478"/>
          <ac:spMkLst>
            <pc:docMk/>
            <pc:sldMk cId="2166060581" sldId="623"/>
            <ac:spMk id="3" creationId="{35AC5E3C-3B7C-B64C-DF6E-AA4B1D92F2E3}"/>
          </ac:spMkLst>
        </pc:spChg>
        <pc:spChg chg="add del mod">
          <ac:chgData name="Katrina Tucker" userId="88860c6e-1e5d-4cba-a160-9c91cd0f6fe2" providerId="ADAL" clId="{D3ADD20C-15DA-4BC2-A264-82D61A535E8E}" dt="2024-06-13T00:31:26.508" v="1281" actId="478"/>
          <ac:spMkLst>
            <pc:docMk/>
            <pc:sldMk cId="2166060581" sldId="623"/>
            <ac:spMk id="6" creationId="{9790EB51-9473-0E64-454C-D719A9ED34C8}"/>
          </ac:spMkLst>
        </pc:spChg>
        <pc:spChg chg="add mod">
          <ac:chgData name="Katrina Tucker" userId="88860c6e-1e5d-4cba-a160-9c91cd0f6fe2" providerId="ADAL" clId="{D3ADD20C-15DA-4BC2-A264-82D61A535E8E}" dt="2024-06-18T01:04:48.507" v="1799" actId="1076"/>
          <ac:spMkLst>
            <pc:docMk/>
            <pc:sldMk cId="2166060581" sldId="623"/>
            <ac:spMk id="10" creationId="{5FCDFF76-AD81-9449-1514-EC73AA932BBB}"/>
          </ac:spMkLst>
        </pc:spChg>
        <pc:spChg chg="del mod">
          <ac:chgData name="Katrina Tucker" userId="88860c6e-1e5d-4cba-a160-9c91cd0f6fe2" providerId="ADAL" clId="{D3ADD20C-15DA-4BC2-A264-82D61A535E8E}" dt="2024-06-13T00:40:35.146" v="1307" actId="478"/>
          <ac:spMkLst>
            <pc:docMk/>
            <pc:sldMk cId="2166060581" sldId="623"/>
            <ac:spMk id="11" creationId="{F510F849-5D37-1741-3F30-40CFB3218C24}"/>
          </ac:spMkLst>
        </pc:spChg>
        <pc:picChg chg="mod ord">
          <ac:chgData name="Katrina Tucker" userId="88860c6e-1e5d-4cba-a160-9c91cd0f6fe2" providerId="ADAL" clId="{D3ADD20C-15DA-4BC2-A264-82D61A535E8E}" dt="2024-06-13T00:32:54.159" v="1292" actId="1076"/>
          <ac:picMkLst>
            <pc:docMk/>
            <pc:sldMk cId="2166060581" sldId="623"/>
            <ac:picMk id="4" creationId="{4130ADD7-973B-D618-512C-D8344AB57D6B}"/>
          </ac:picMkLst>
        </pc:picChg>
        <pc:picChg chg="add mod">
          <ac:chgData name="Katrina Tucker" userId="88860c6e-1e5d-4cba-a160-9c91cd0f6fe2" providerId="ADAL" clId="{D3ADD20C-15DA-4BC2-A264-82D61A535E8E}" dt="2024-06-13T00:40:40.679" v="1308" actId="1076"/>
          <ac:picMkLst>
            <pc:docMk/>
            <pc:sldMk cId="2166060581" sldId="623"/>
            <ac:picMk id="7" creationId="{C13228AD-BAA4-8DA9-40BB-D563C68BD50E}"/>
          </ac:picMkLst>
        </pc:picChg>
        <pc:picChg chg="del mod">
          <ac:chgData name="Katrina Tucker" userId="88860c6e-1e5d-4cba-a160-9c91cd0f6fe2" providerId="ADAL" clId="{D3ADD20C-15DA-4BC2-A264-82D61A535E8E}" dt="2024-06-13T00:25:47.127" v="1191" actId="478"/>
          <ac:picMkLst>
            <pc:docMk/>
            <pc:sldMk cId="2166060581" sldId="623"/>
            <ac:picMk id="8" creationId="{86C4EAE0-7A76-7533-D694-59839C3A2B3E}"/>
          </ac:picMkLst>
        </pc:picChg>
        <pc:picChg chg="del mod">
          <ac:chgData name="Katrina Tucker" userId="88860c6e-1e5d-4cba-a160-9c91cd0f6fe2" providerId="ADAL" clId="{D3ADD20C-15DA-4BC2-A264-82D61A535E8E}" dt="2024-06-13T01:15:23.837" v="1706" actId="478"/>
          <ac:picMkLst>
            <pc:docMk/>
            <pc:sldMk cId="2166060581" sldId="623"/>
            <ac:picMk id="9" creationId="{3E63CAE7-4DE6-06E8-5F63-F01F319BB529}"/>
          </ac:picMkLst>
        </pc:picChg>
        <pc:picChg chg="del mod">
          <ac:chgData name="Katrina Tucker" userId="88860c6e-1e5d-4cba-a160-9c91cd0f6fe2" providerId="ADAL" clId="{D3ADD20C-15DA-4BC2-A264-82D61A535E8E}" dt="2024-06-13T00:39:25.885" v="1297" actId="478"/>
          <ac:picMkLst>
            <pc:docMk/>
            <pc:sldMk cId="2166060581" sldId="623"/>
            <ac:picMk id="1026" creationId="{195D0DF3-231E-3C79-3E81-5250BFC8A1E1}"/>
          </ac:picMkLst>
        </pc:picChg>
      </pc:sldChg>
    </pc:docChg>
  </pc:docChgLst>
  <pc:docChgLst>
    <pc:chgData name="Susan Vaz" userId="8e5d686a-d7eb-4aac-ba81-aca67b8b3cf0" providerId="ADAL" clId="{A8D89D57-C008-4791-AB2D-B72EBB2EB7AF}"/>
    <pc:docChg chg="modSld">
      <pc:chgData name="Susan Vaz" userId="8e5d686a-d7eb-4aac-ba81-aca67b8b3cf0" providerId="ADAL" clId="{A8D89D57-C008-4791-AB2D-B72EBB2EB7AF}" dt="2024-06-18T05:48:15.789" v="9" actId="14100"/>
      <pc:docMkLst>
        <pc:docMk/>
      </pc:docMkLst>
      <pc:sldChg chg="modSp mod">
        <pc:chgData name="Susan Vaz" userId="8e5d686a-d7eb-4aac-ba81-aca67b8b3cf0" providerId="ADAL" clId="{A8D89D57-C008-4791-AB2D-B72EBB2EB7AF}" dt="2024-06-18T05:48:15.789" v="9" actId="14100"/>
        <pc:sldMkLst>
          <pc:docMk/>
          <pc:sldMk cId="3786241915" sldId="622"/>
        </pc:sldMkLst>
        <pc:picChg chg="mod modCrop">
          <ac:chgData name="Susan Vaz" userId="8e5d686a-d7eb-4aac-ba81-aca67b8b3cf0" providerId="ADAL" clId="{A8D89D57-C008-4791-AB2D-B72EBB2EB7AF}" dt="2024-06-18T05:48:15.789" v="9" actId="14100"/>
          <ac:picMkLst>
            <pc:docMk/>
            <pc:sldMk cId="3786241915" sldId="622"/>
            <ac:picMk id="15" creationId="{9BB18356-C6B6-7A20-79C7-F8003B896E4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6138D0-1433-487E-8534-2DFABBC3DFBC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7E064C9-EB63-45A6-A54A-21047CA5150D}">
      <dgm:prSet phldrT="[Text]" custT="1"/>
      <dgm:spPr>
        <a:solidFill>
          <a:srgbClr val="FED141"/>
        </a:solidFill>
      </dgm:spPr>
      <dgm:t>
        <a:bodyPr/>
        <a:lstStyle/>
        <a:p>
          <a:r>
            <a:rPr lang="en-US" sz="2400">
              <a:solidFill>
                <a:schemeClr val="tx1"/>
              </a:solidFill>
            </a:rPr>
            <a:t>Sign up to OFR</a:t>
          </a:r>
          <a:r>
            <a:rPr lang="en-US" sz="5000"/>
            <a:t>	</a:t>
          </a:r>
          <a:endParaRPr lang="en-AU" sz="5000"/>
        </a:p>
      </dgm:t>
    </dgm:pt>
    <dgm:pt modelId="{FC651C62-2416-4C66-BDAD-44808200D68C}" type="parTrans" cxnId="{EF06B6C2-52A9-49B2-B77F-7AF3B2D5C38B}">
      <dgm:prSet/>
      <dgm:spPr/>
      <dgm:t>
        <a:bodyPr/>
        <a:lstStyle/>
        <a:p>
          <a:endParaRPr lang="en-AU"/>
        </a:p>
      </dgm:t>
    </dgm:pt>
    <dgm:pt modelId="{A83FB01F-F5AF-45B9-B365-1871E41F5929}" type="sibTrans" cxnId="{EF06B6C2-52A9-49B2-B77F-7AF3B2D5C38B}">
      <dgm:prSet/>
      <dgm:spPr/>
      <dgm:t>
        <a:bodyPr/>
        <a:lstStyle/>
        <a:p>
          <a:endParaRPr lang="en-AU"/>
        </a:p>
      </dgm:t>
    </dgm:pt>
    <dgm:pt modelId="{6B921E95-EAFE-49C9-8FEC-4FD8C2136B3F}">
      <dgm:prSet phldrT="[Text]"/>
      <dgm:spPr>
        <a:solidFill>
          <a:schemeClr val="accent2"/>
        </a:solidFill>
      </dgm:spPr>
      <dgm:t>
        <a:bodyPr/>
        <a:lstStyle/>
        <a:p>
          <a:r>
            <a:rPr lang="en-US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rPr>
            <a:t>WALK</a:t>
          </a:r>
          <a:endParaRPr lang="en-AU">
            <a:solidFill>
              <a:schemeClr val="tx1"/>
            </a:solidFill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DDE53F42-73F3-4D53-B512-85B2FCD8C818}" type="parTrans" cxnId="{A1B9FB92-2E6A-44EE-A36E-B4D4001DE823}">
      <dgm:prSet/>
      <dgm:spPr/>
      <dgm:t>
        <a:bodyPr/>
        <a:lstStyle/>
        <a:p>
          <a:endParaRPr lang="en-AU"/>
        </a:p>
      </dgm:t>
    </dgm:pt>
    <dgm:pt modelId="{7C959DD5-8E76-432D-A8E7-E54920B992FC}" type="sibTrans" cxnId="{A1B9FB92-2E6A-44EE-A36E-B4D4001DE823}">
      <dgm:prSet/>
      <dgm:spPr/>
      <dgm:t>
        <a:bodyPr/>
        <a:lstStyle/>
        <a:p>
          <a:endParaRPr lang="en-AU"/>
        </a:p>
      </dgm:t>
    </dgm:pt>
    <dgm:pt modelId="{180EB890-46FB-48AB-8495-FED28F9D24AE}">
      <dgm:prSet phldrT="[Text]" custT="1"/>
      <dgm:spPr>
        <a:solidFill>
          <a:srgbClr val="00B0B9"/>
        </a:solidFill>
      </dgm:spPr>
      <dgm:t>
        <a:bodyPr/>
        <a:lstStyle/>
        <a:p>
          <a:r>
            <a:rPr lang="en-US" sz="240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rPr>
            <a:t>Share your page</a:t>
          </a:r>
          <a:r>
            <a:rPr lang="en-US" sz="500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rPr>
            <a:t> </a:t>
          </a:r>
          <a:endParaRPr lang="en-AU" sz="5000">
            <a:solidFill>
              <a:schemeClr val="tx1"/>
            </a:solidFill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DBFA3280-F613-419F-BFAA-68E495AA458C}" type="sibTrans" cxnId="{DE436B1E-6883-43CF-8551-41EA52FC4D43}">
      <dgm:prSet/>
      <dgm:spPr/>
      <dgm:t>
        <a:bodyPr/>
        <a:lstStyle/>
        <a:p>
          <a:endParaRPr lang="en-AU"/>
        </a:p>
      </dgm:t>
    </dgm:pt>
    <dgm:pt modelId="{5A391D61-3C1B-400D-B4E4-9E6475A8CAF8}" type="parTrans" cxnId="{DE436B1E-6883-43CF-8551-41EA52FC4D43}">
      <dgm:prSet/>
      <dgm:spPr/>
      <dgm:t>
        <a:bodyPr/>
        <a:lstStyle/>
        <a:p>
          <a:endParaRPr lang="en-AU"/>
        </a:p>
      </dgm:t>
    </dgm:pt>
    <dgm:pt modelId="{158A4D18-DCDA-41A2-BF8A-946E5C5B4513}" type="pres">
      <dgm:prSet presAssocID="{3D6138D0-1433-487E-8534-2DFABBC3DFBC}" presName="Name0" presStyleCnt="0">
        <dgm:presLayoutVars>
          <dgm:dir/>
          <dgm:resizeHandles val="exact"/>
        </dgm:presLayoutVars>
      </dgm:prSet>
      <dgm:spPr/>
    </dgm:pt>
    <dgm:pt modelId="{14BB7325-D84B-4477-931A-579B22FABB04}" type="pres">
      <dgm:prSet presAssocID="{E7E064C9-EB63-45A6-A54A-21047CA5150D}" presName="parTxOnly" presStyleLbl="node1" presStyleIdx="0" presStyleCnt="3" custLinFactNeighborX="-3163" custLinFactNeighborY="-69043">
        <dgm:presLayoutVars>
          <dgm:bulletEnabled val="1"/>
        </dgm:presLayoutVars>
      </dgm:prSet>
      <dgm:spPr/>
    </dgm:pt>
    <dgm:pt modelId="{FFEFB624-4427-488D-A033-0CD4A96FB69F}" type="pres">
      <dgm:prSet presAssocID="{A83FB01F-F5AF-45B9-B365-1871E41F5929}" presName="parSpace" presStyleCnt="0"/>
      <dgm:spPr/>
    </dgm:pt>
    <dgm:pt modelId="{1C9AF163-2FB1-4211-9138-A4A5CF973302}" type="pres">
      <dgm:prSet presAssocID="{180EB890-46FB-48AB-8495-FED28F9D24AE}" presName="parTxOnly" presStyleLbl="node1" presStyleIdx="1" presStyleCnt="3" custLinFactNeighborY="-69945">
        <dgm:presLayoutVars>
          <dgm:bulletEnabled val="1"/>
        </dgm:presLayoutVars>
      </dgm:prSet>
      <dgm:spPr/>
    </dgm:pt>
    <dgm:pt modelId="{738A8A4D-65DB-4BC3-94CD-95D1A64E83A6}" type="pres">
      <dgm:prSet presAssocID="{DBFA3280-F613-419F-BFAA-68E495AA458C}" presName="parSpace" presStyleCnt="0"/>
      <dgm:spPr/>
    </dgm:pt>
    <dgm:pt modelId="{1438B600-37E0-4AA4-9737-DB95D4C327C5}" type="pres">
      <dgm:prSet presAssocID="{6B921E95-EAFE-49C9-8FEC-4FD8C2136B3F}" presName="parTxOnly" presStyleLbl="node1" presStyleIdx="2" presStyleCnt="3" custLinFactNeighborY="-69945">
        <dgm:presLayoutVars>
          <dgm:bulletEnabled val="1"/>
        </dgm:presLayoutVars>
      </dgm:prSet>
      <dgm:spPr/>
    </dgm:pt>
  </dgm:ptLst>
  <dgm:cxnLst>
    <dgm:cxn modelId="{DE436B1E-6883-43CF-8551-41EA52FC4D43}" srcId="{3D6138D0-1433-487E-8534-2DFABBC3DFBC}" destId="{180EB890-46FB-48AB-8495-FED28F9D24AE}" srcOrd="1" destOrd="0" parTransId="{5A391D61-3C1B-400D-B4E4-9E6475A8CAF8}" sibTransId="{DBFA3280-F613-419F-BFAA-68E495AA458C}"/>
    <dgm:cxn modelId="{F0E7D21F-9865-4D8A-A6C0-A6E4658D8770}" type="presOf" srcId="{180EB890-46FB-48AB-8495-FED28F9D24AE}" destId="{1C9AF163-2FB1-4211-9138-A4A5CF973302}" srcOrd="0" destOrd="0" presId="urn:microsoft.com/office/officeart/2005/8/layout/hChevron3"/>
    <dgm:cxn modelId="{A1B9FB92-2E6A-44EE-A36E-B4D4001DE823}" srcId="{3D6138D0-1433-487E-8534-2DFABBC3DFBC}" destId="{6B921E95-EAFE-49C9-8FEC-4FD8C2136B3F}" srcOrd="2" destOrd="0" parTransId="{DDE53F42-73F3-4D53-B512-85B2FCD8C818}" sibTransId="{7C959DD5-8E76-432D-A8E7-E54920B992FC}"/>
    <dgm:cxn modelId="{0645DABE-BECA-4563-A330-311C7475FF1B}" type="presOf" srcId="{E7E064C9-EB63-45A6-A54A-21047CA5150D}" destId="{14BB7325-D84B-4477-931A-579B22FABB04}" srcOrd="0" destOrd="0" presId="urn:microsoft.com/office/officeart/2005/8/layout/hChevron3"/>
    <dgm:cxn modelId="{EF06B6C2-52A9-49B2-B77F-7AF3B2D5C38B}" srcId="{3D6138D0-1433-487E-8534-2DFABBC3DFBC}" destId="{E7E064C9-EB63-45A6-A54A-21047CA5150D}" srcOrd="0" destOrd="0" parTransId="{FC651C62-2416-4C66-BDAD-44808200D68C}" sibTransId="{A83FB01F-F5AF-45B9-B365-1871E41F5929}"/>
    <dgm:cxn modelId="{CF61CDCA-4E26-45CF-9B7D-07CB6C8ECD4B}" type="presOf" srcId="{3D6138D0-1433-487E-8534-2DFABBC3DFBC}" destId="{158A4D18-DCDA-41A2-BF8A-946E5C5B4513}" srcOrd="0" destOrd="0" presId="urn:microsoft.com/office/officeart/2005/8/layout/hChevron3"/>
    <dgm:cxn modelId="{E8CDDBCE-56EE-422A-86D9-6FCE020DB351}" type="presOf" srcId="{6B921E95-EAFE-49C9-8FEC-4FD8C2136B3F}" destId="{1438B600-37E0-4AA4-9737-DB95D4C327C5}" srcOrd="0" destOrd="0" presId="urn:microsoft.com/office/officeart/2005/8/layout/hChevron3"/>
    <dgm:cxn modelId="{9F9410F5-42F5-42E5-A697-6555D18E286B}" type="presParOf" srcId="{158A4D18-DCDA-41A2-BF8A-946E5C5B4513}" destId="{14BB7325-D84B-4477-931A-579B22FABB04}" srcOrd="0" destOrd="0" presId="urn:microsoft.com/office/officeart/2005/8/layout/hChevron3"/>
    <dgm:cxn modelId="{1C6E7CB5-964C-40AD-8702-216EAFF3FB70}" type="presParOf" srcId="{158A4D18-DCDA-41A2-BF8A-946E5C5B4513}" destId="{FFEFB624-4427-488D-A033-0CD4A96FB69F}" srcOrd="1" destOrd="0" presId="urn:microsoft.com/office/officeart/2005/8/layout/hChevron3"/>
    <dgm:cxn modelId="{BD6F03D9-DCE3-42BE-9042-EB4E41A264F2}" type="presParOf" srcId="{158A4D18-DCDA-41A2-BF8A-946E5C5B4513}" destId="{1C9AF163-2FB1-4211-9138-A4A5CF973302}" srcOrd="2" destOrd="0" presId="urn:microsoft.com/office/officeart/2005/8/layout/hChevron3"/>
    <dgm:cxn modelId="{702E3379-5AFE-40D9-B5E0-C64D882278EC}" type="presParOf" srcId="{158A4D18-DCDA-41A2-BF8A-946E5C5B4513}" destId="{738A8A4D-65DB-4BC3-94CD-95D1A64E83A6}" srcOrd="3" destOrd="0" presId="urn:microsoft.com/office/officeart/2005/8/layout/hChevron3"/>
    <dgm:cxn modelId="{6CBF3B60-9AAF-4021-B6A4-9676F1DD4F2A}" type="presParOf" srcId="{158A4D18-DCDA-41A2-BF8A-946E5C5B4513}" destId="{1438B600-37E0-4AA4-9737-DB95D4C327C5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B7325-D84B-4477-931A-579B22FABB04}">
      <dsp:nvSpPr>
        <dsp:cNvPr id="0" name=""/>
        <dsp:cNvSpPr/>
      </dsp:nvSpPr>
      <dsp:spPr>
        <a:xfrm>
          <a:off x="0" y="1222054"/>
          <a:ext cx="3123406" cy="1249362"/>
        </a:xfrm>
        <a:prstGeom prst="homePlate">
          <a:avLst/>
        </a:prstGeom>
        <a:solidFill>
          <a:srgbClr val="FED14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1"/>
              </a:solidFill>
            </a:rPr>
            <a:t>Sign up to OFR</a:t>
          </a:r>
          <a:r>
            <a:rPr lang="en-US" sz="5000" kern="1200"/>
            <a:t>	</a:t>
          </a:r>
          <a:endParaRPr lang="en-AU" sz="5000" kern="1200"/>
        </a:p>
      </dsp:txBody>
      <dsp:txXfrm>
        <a:off x="0" y="1222054"/>
        <a:ext cx="2811066" cy="1249362"/>
      </dsp:txXfrm>
    </dsp:sp>
    <dsp:sp modelId="{1C9AF163-2FB1-4211-9138-A4A5CF973302}">
      <dsp:nvSpPr>
        <dsp:cNvPr id="0" name=""/>
        <dsp:cNvSpPr/>
      </dsp:nvSpPr>
      <dsp:spPr>
        <a:xfrm>
          <a:off x="2502296" y="1210785"/>
          <a:ext cx="3123406" cy="1249362"/>
        </a:xfrm>
        <a:prstGeom prst="chevron">
          <a:avLst/>
        </a:prstGeom>
        <a:solidFill>
          <a:srgbClr val="00B0B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rPr>
            <a:t>Share your page</a:t>
          </a:r>
          <a:r>
            <a:rPr lang="en-US" sz="5000" kern="120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rPr>
            <a:t> </a:t>
          </a:r>
          <a:endParaRPr lang="en-AU" sz="5000" kern="1200">
            <a:solidFill>
              <a:schemeClr val="tx1"/>
            </a:solidFill>
            <a:latin typeface="Open Sans" pitchFamily="2" charset="0"/>
            <a:ea typeface="Open Sans" pitchFamily="2" charset="0"/>
            <a:cs typeface="Open Sans" pitchFamily="2" charset="0"/>
          </a:endParaRPr>
        </a:p>
      </dsp:txBody>
      <dsp:txXfrm>
        <a:off x="3126977" y="1210785"/>
        <a:ext cx="1874044" cy="1249362"/>
      </dsp:txXfrm>
    </dsp:sp>
    <dsp:sp modelId="{1438B600-37E0-4AA4-9737-DB95D4C327C5}">
      <dsp:nvSpPr>
        <dsp:cNvPr id="0" name=""/>
        <dsp:cNvSpPr/>
      </dsp:nvSpPr>
      <dsp:spPr>
        <a:xfrm>
          <a:off x="5001021" y="1210785"/>
          <a:ext cx="3123406" cy="1249362"/>
        </a:xfrm>
        <a:prstGeom prst="chevron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28016" rIns="64008" bIns="12801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rPr>
            <a:t>WALK</a:t>
          </a:r>
          <a:endParaRPr lang="en-AU" sz="4800" kern="1200">
            <a:solidFill>
              <a:schemeClr val="tx1"/>
            </a:solidFill>
            <a:latin typeface="Open Sans" pitchFamily="2" charset="0"/>
            <a:ea typeface="Open Sans" pitchFamily="2" charset="0"/>
            <a:cs typeface="Open Sans" pitchFamily="2" charset="0"/>
          </a:endParaRPr>
        </a:p>
      </dsp:txBody>
      <dsp:txXfrm>
        <a:off x="5625702" y="1210785"/>
        <a:ext cx="1874044" cy="1249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5D486-14D1-4381-8FFF-54EEF2CE534C}" type="datetimeFigureOut">
              <a:rPr lang="en-AU" smtClean="0"/>
              <a:t>18/06/2024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16DC9-F454-43B5-B910-E68496D69C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2929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16DC9-F454-43B5-B910-E68496D69C5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5642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20650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4392-B025-4C60-A432-94029E0D3D8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6692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872C2-7F9D-099B-27E1-66ACD88E4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E2259-FBB9-3BDA-FAA9-7D5CF1E17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18254-4D27-7683-4089-AF5DB0BBC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331E-3061-4540-9EB2-18C71850C6DF}" type="datetimeFigureOut">
              <a:rPr lang="en-AU" smtClean="0"/>
              <a:t>18/06/2024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8DEF1-6A86-D7B0-BF2F-2B44D7B8E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CF577-DC87-A875-87E7-58CB445D4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A650-36DC-436E-87DB-E302325856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598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29DA5-4877-D599-2FC1-E31B58871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78DEB-4F3F-D300-BFFF-4F9533E76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EF029-B60D-5C69-E7D5-025F956D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331E-3061-4540-9EB2-18C71850C6DF}" type="datetimeFigureOut">
              <a:rPr lang="en-AU" smtClean="0"/>
              <a:t>18/06/2024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FCADE-823F-B1A2-4D49-7C4659867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F1076-4192-269B-9BB3-D075DF52D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A650-36DC-436E-87DB-E302325856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432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34C44B-DB9B-3C30-EB08-41CE1FA863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09C847-9B66-B138-5B22-E52D6DC9B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5BF39-D69A-E3C3-EA65-5A69D4941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331E-3061-4540-9EB2-18C71850C6DF}" type="datetimeFigureOut">
              <a:rPr lang="en-AU" smtClean="0"/>
              <a:t>18/06/2024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37C1E-F950-F407-FD49-2DA4E9913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F553C-41B5-11B7-3A55-FDC186218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A650-36DC-436E-87DB-E302325856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1557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7BB6A-DE0E-AB66-3581-222A4CFE9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0EA7A-CA23-E220-9C2D-F32543E4F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39FCB-18C6-1E01-A50D-CBC32A8BD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331E-3061-4540-9EB2-18C71850C6DF}" type="datetimeFigureOut">
              <a:rPr lang="en-AU" smtClean="0"/>
              <a:t>18/06/2024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CB57-4EFA-2115-77C1-9A53F6A1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32C19-709C-24B8-83F5-10432532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A650-36DC-436E-87DB-E302325856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661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0A0D2-61C1-E2F8-053E-F3F06DE7E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E35A9-AE3F-9565-1C1E-253120188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7008B-6B05-DEBD-2B8F-E49977199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331E-3061-4540-9EB2-18C71850C6DF}" type="datetimeFigureOut">
              <a:rPr lang="en-AU" smtClean="0"/>
              <a:t>18/06/2024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72000-7B3A-7E5D-2586-376E39E6D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69281-4996-94DC-DB02-A1B672DB1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A650-36DC-436E-87DB-E302325856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227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C90F8-1F81-A91F-85EB-3F50CE5DE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15F2F-3016-0DD5-FC16-6C9DF9AA0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BBD9C-4273-5906-47AF-FA1CF525A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3C44F-0F34-92B7-B624-FF97C5EE2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331E-3061-4540-9EB2-18C71850C6DF}" type="datetimeFigureOut">
              <a:rPr lang="en-AU" smtClean="0"/>
              <a:t>18/06/2024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3826B-5C9C-1936-2F39-32FE3E5C8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67C75-047E-19B8-F2BA-4D2C93400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A650-36DC-436E-87DB-E302325856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294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45967-8AB8-70F3-8B55-8D9888C8D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2B800-9702-E140-4678-44C9AE21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6DEC6D-CB2D-3237-9773-052172169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00E0CB-A0DC-4B08-9088-5B0A1918F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917EB5-BA76-E495-0B4E-001453636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E1ED82-0DD3-2CD0-0486-3F9AB729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331E-3061-4540-9EB2-18C71850C6DF}" type="datetimeFigureOut">
              <a:rPr lang="en-AU" smtClean="0"/>
              <a:t>18/06/2024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A12C22-2157-C2F6-E72F-EA8052E1B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FDE2B7-2952-8BE3-308A-F5C0CF8D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A650-36DC-436E-87DB-E302325856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4902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FBB08-6EC6-B02E-39A9-453356F40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FC516C-A52F-455E-492A-02166150A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331E-3061-4540-9EB2-18C71850C6DF}" type="datetimeFigureOut">
              <a:rPr lang="en-AU" smtClean="0"/>
              <a:t>18/06/2024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169A8-6EF2-331C-3516-7E0FC4342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5025F-5BB8-3332-473F-A345F2572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A650-36DC-436E-87DB-E302325856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255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102B97-F976-AEC8-84FB-E763EA5D0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331E-3061-4540-9EB2-18C71850C6DF}" type="datetimeFigureOut">
              <a:rPr lang="en-AU" smtClean="0"/>
              <a:t>18/06/2024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70254A-72DB-3184-0140-E3ED93DF2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5D296-8677-5A5A-7F9E-E0946F09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A650-36DC-436E-87DB-E302325856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443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8FFF-6CBB-5591-13BD-A78C4AA10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D7B19-FB5E-F351-578C-5C9C33852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7F36E-7D29-9702-3ED1-BB2F316D3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5FCDE-8AD4-4F0F-3831-69531D8D1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331E-3061-4540-9EB2-18C71850C6DF}" type="datetimeFigureOut">
              <a:rPr lang="en-AU" smtClean="0"/>
              <a:t>18/06/2024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BC23C-4886-4464-9A53-D2D1EEB2B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A9E3E-487D-4EAB-3503-F4115D55D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A650-36DC-436E-87DB-E302325856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988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BAD3C-B747-459B-2BB9-FDB747948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C39198-4C2B-C46C-B700-9F846DC405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656F4-BEC5-6711-743B-FC5D354C4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734866-B2EF-BB06-115B-02045EEC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331E-3061-4540-9EB2-18C71850C6DF}" type="datetimeFigureOut">
              <a:rPr lang="en-AU" smtClean="0"/>
              <a:t>18/06/2024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F49FC-9098-C8CE-219F-A150A5195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70DEB-2C91-BD3B-A8AE-74C7DA569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A650-36DC-436E-87DB-E302325856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92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18DF47-4141-73B4-17A4-98BA2D36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8545C-BEE4-5255-7C9E-2D6B6947D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96990-5FA4-EA85-3C7A-1F704DCAF8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E7331E-3061-4540-9EB2-18C71850C6DF}" type="datetimeFigureOut">
              <a:rPr lang="en-AU" smtClean="0"/>
              <a:t>18/06/2024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695F3-17C8-87AD-E70D-5AA276729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A2C7F-3825-FC6E-FDCD-05622FCF5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9BA650-36DC-436E-87DB-E302325856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398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jpg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018CFF8-F0EE-B599-011F-CC1892CF30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240" y="814613"/>
            <a:ext cx="7587038" cy="4479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45921D-33AD-8B2A-459E-D0F0BB291C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704" y="5759867"/>
            <a:ext cx="2302919" cy="109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74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6A4D0F-DE44-DDAA-48E8-CF2A54A554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163" y="5496987"/>
            <a:ext cx="2302919" cy="10981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73F8CD-1D96-9F5B-BA81-1B52B7F467FB}"/>
              </a:ext>
            </a:extLst>
          </p:cNvPr>
          <p:cNvSpPr txBox="1"/>
          <p:nvPr/>
        </p:nvSpPr>
        <p:spPr>
          <a:xfrm>
            <a:off x="684972" y="3205232"/>
            <a:ext cx="89536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2400" b="1">
                <a:latin typeface="Open Sans" pitchFamily="2" charset="0"/>
                <a:ea typeface="Open Sans" pitchFamily="2" charset="0"/>
                <a:cs typeface="Open Sans" pitchFamily="2" charset="0"/>
              </a:rPr>
              <a:t>Walk in the footsteps of St Ignatius and with our sisters and brother of Myanmar.</a:t>
            </a:r>
          </a:p>
          <a:p>
            <a:endParaRPr lang="en-AU" sz="2400" b="1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just"/>
            <a:r>
              <a:rPr lang="en-AU" sz="2400">
                <a:latin typeface="Open Sans" pitchFamily="2" charset="0"/>
                <a:ea typeface="Open Sans" pitchFamily="2" charset="0"/>
                <a:cs typeface="Open Sans" pitchFamily="2" charset="0"/>
              </a:rPr>
              <a:t>While the youth and people of Myanmar are fighting for their lives and futures, show them they are not alone and walk in solidarity for them.</a:t>
            </a:r>
          </a:p>
          <a:p>
            <a:pPr algn="just"/>
            <a:endParaRPr lang="en-AU" sz="2400" b="1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just"/>
            <a:r>
              <a:rPr lang="en-AU" sz="2400">
                <a:latin typeface="Open Sans" pitchFamily="2" charset="0"/>
                <a:ea typeface="Open Sans" pitchFamily="2" charset="0"/>
                <a:cs typeface="Open Sans" pitchFamily="2" charset="0"/>
              </a:rPr>
              <a:t>On </a:t>
            </a:r>
            <a:r>
              <a:rPr lang="en-AU" sz="2400" b="1">
                <a:latin typeface="Open Sans" pitchFamily="2" charset="0"/>
                <a:ea typeface="Open Sans" pitchFamily="2" charset="0"/>
                <a:cs typeface="Open Sans" pitchFamily="2" charset="0"/>
              </a:rPr>
              <a:t>31 July</a:t>
            </a:r>
            <a:r>
              <a:rPr lang="en-AU" sz="2400">
                <a:latin typeface="Open Sans" pitchFamily="2" charset="0"/>
                <a:ea typeface="Open Sans" pitchFamily="2" charset="0"/>
                <a:cs typeface="Open Sans" pitchFamily="2" charset="0"/>
              </a:rPr>
              <a:t>, St Ignatius Day walk for the people of Myanmar.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53884A-B608-167B-90EE-F81F566F0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734057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1938802-0365-A448-3F5C-243AB9C648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89" y="1726999"/>
            <a:ext cx="1972480" cy="1164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2982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6A4D0F-DE44-DDAA-48E8-CF2A54A554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753" y="5777493"/>
            <a:ext cx="2302919" cy="1098133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130ADD7-973B-D618-512C-D8344AB57D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288" y="204469"/>
            <a:ext cx="1972480" cy="11647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8315DA-6137-8304-B52C-F772CF27BD0F}"/>
              </a:ext>
            </a:extLst>
          </p:cNvPr>
          <p:cNvSpPr txBox="1"/>
          <p:nvPr/>
        </p:nvSpPr>
        <p:spPr>
          <a:xfrm>
            <a:off x="624232" y="315688"/>
            <a:ext cx="55755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highlight>
                  <a:srgbClr val="FED141"/>
                </a:highlight>
                <a:latin typeface="Open Sans" pitchFamily="2" charset="0"/>
                <a:ea typeface="Open Sans" pitchFamily="2" charset="0"/>
                <a:cs typeface="Open Sans" pitchFamily="2" charset="0"/>
              </a:rPr>
              <a:t>THE PEOPLE OF MYANMAR</a:t>
            </a:r>
          </a:p>
          <a:p>
            <a:r>
              <a:rPr lang="en-US" sz="3200" b="1">
                <a:highlight>
                  <a:srgbClr val="FED141"/>
                </a:highlight>
                <a:latin typeface="Open Sans" pitchFamily="2" charset="0"/>
                <a:ea typeface="Open Sans" pitchFamily="2" charset="0"/>
                <a:cs typeface="Open Sans" pitchFamily="2" charset="0"/>
              </a:rPr>
              <a:t> NEED OUR HELP</a:t>
            </a:r>
            <a:endParaRPr lang="en-AU" sz="3200" b="1">
              <a:highlight>
                <a:srgbClr val="FED141"/>
              </a:highlight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7" name="Picture 2" descr="Myanmar Maps &amp; Facts - World Atlas">
            <a:extLst>
              <a:ext uri="{FF2B5EF4-FFF2-40B4-BE49-F238E27FC236}">
                <a16:creationId xmlns:a16="http://schemas.microsoft.com/office/drawing/2014/main" id="{C13228AD-BAA4-8DA9-40BB-D563C68BD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20" y="1590389"/>
            <a:ext cx="4211726" cy="488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CDFF76-AD81-9449-1514-EC73AA932BBB}"/>
              </a:ext>
            </a:extLst>
          </p:cNvPr>
          <p:cNvSpPr txBox="1"/>
          <p:nvPr/>
        </p:nvSpPr>
        <p:spPr>
          <a:xfrm>
            <a:off x="5137455" y="2030510"/>
            <a:ext cx="6269009" cy="4005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highlight>
                  <a:srgbClr val="FED141"/>
                </a:highlight>
                <a:latin typeface="Open Sans" pitchFamily="2" charset="0"/>
                <a:ea typeface="Open Sans" pitchFamily="2" charset="0"/>
                <a:cs typeface="Open Sans" pitchFamily="2" charset="0"/>
              </a:rPr>
              <a:t>Since the military coup in February 2021: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>
                <a:latin typeface="Open Sans" pitchFamily="2" charset="0"/>
                <a:ea typeface="Open Sans" pitchFamily="2" charset="0"/>
                <a:cs typeface="Open Sans" pitchFamily="2" charset="0"/>
              </a:rPr>
              <a:t>2.8 million </a:t>
            </a:r>
            <a:r>
              <a:rPr lang="en-US" sz="2000">
                <a:latin typeface="Open Sans" pitchFamily="2" charset="0"/>
                <a:ea typeface="Open Sans" pitchFamily="2" charset="0"/>
                <a:cs typeface="Open Sans" pitchFamily="2" charset="0"/>
              </a:rPr>
              <a:t>displaced people.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>
                <a:latin typeface="Open Sans" pitchFamily="2" charset="0"/>
                <a:ea typeface="Open Sans" pitchFamily="2" charset="0"/>
                <a:cs typeface="Open Sans" pitchFamily="2" charset="0"/>
              </a:rPr>
              <a:t>18.6 million </a:t>
            </a:r>
            <a:r>
              <a:rPr lang="en-US" sz="2000">
                <a:latin typeface="Open Sans" pitchFamily="2" charset="0"/>
                <a:ea typeface="Open Sans" pitchFamily="2" charset="0"/>
                <a:cs typeface="Open Sans" pitchFamily="2" charset="0"/>
              </a:rPr>
              <a:t>people living in dire need.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>
                <a:latin typeface="Open Sans" pitchFamily="2" charset="0"/>
                <a:ea typeface="Open Sans" pitchFamily="2" charset="0"/>
                <a:cs typeface="Open Sans" pitchFamily="2" charset="0"/>
              </a:rPr>
              <a:t>13 million </a:t>
            </a:r>
            <a:r>
              <a:rPr lang="en-US" sz="2000">
                <a:latin typeface="Open Sans" pitchFamily="2" charset="0"/>
                <a:ea typeface="Open Sans" pitchFamily="2" charset="0"/>
                <a:cs typeface="Open Sans" pitchFamily="2" charset="0"/>
              </a:rPr>
              <a:t>young people facing compulsory conscription.</a:t>
            </a:r>
            <a:endParaRPr lang="en-AU" sz="200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>
                <a:latin typeface="Open Sans" pitchFamily="2" charset="0"/>
                <a:ea typeface="Open Sans" pitchFamily="2" charset="0"/>
                <a:cs typeface="Open Sans" pitchFamily="2" charset="0"/>
              </a:rPr>
              <a:t>One third </a:t>
            </a:r>
            <a:r>
              <a:rPr lang="en-US" sz="2000">
                <a:latin typeface="Open Sans" pitchFamily="2" charset="0"/>
                <a:ea typeface="Open Sans" pitchFamily="2" charset="0"/>
                <a:cs typeface="Open Sans" pitchFamily="2" charset="0"/>
              </a:rPr>
              <a:t>of school aged children not enrolled in school.</a:t>
            </a:r>
          </a:p>
        </p:txBody>
      </p:sp>
    </p:spTree>
    <p:extLst>
      <p:ext uri="{BB962C8B-B14F-4D97-AF65-F5344CB8AC3E}">
        <p14:creationId xmlns:p14="http://schemas.microsoft.com/office/powerpoint/2010/main" val="2166060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23392" y="130629"/>
            <a:ext cx="10523578" cy="8500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Blaze your own trail</a:t>
            </a:r>
            <a:endParaRPr lang="en-AU" sz="2800" b="1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2" name="Picture 1" descr="A logo with white text&#10;&#10;Description automatically generated">
            <a:extLst>
              <a:ext uri="{FF2B5EF4-FFF2-40B4-BE49-F238E27FC236}">
                <a16:creationId xmlns:a16="http://schemas.microsoft.com/office/drawing/2014/main" id="{07238FA0-DDAB-4EA5-F759-EAE255891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8577" y="75441"/>
            <a:ext cx="2608881" cy="1231049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FAD3DB2-B0BF-2E9A-C60D-F8F228B209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7788197"/>
              </p:ext>
            </p:extLst>
          </p:nvPr>
        </p:nvGraphicFramePr>
        <p:xfrm>
          <a:off x="86874" y="180057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7BC86DC-5E57-C700-D0D5-8D2D76AFEE44}"/>
              </a:ext>
            </a:extLst>
          </p:cNvPr>
          <p:cNvSpPr txBox="1"/>
          <p:nvPr/>
        </p:nvSpPr>
        <p:spPr>
          <a:xfrm>
            <a:off x="86874" y="4475076"/>
            <a:ext cx="8953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2400" b="1">
                <a:latin typeface="Open Sans" pitchFamily="2" charset="0"/>
                <a:ea typeface="Open Sans" pitchFamily="2" charset="0"/>
                <a:cs typeface="Open Sans" pitchFamily="2" charset="0"/>
              </a:rPr>
              <a:t>Take action to help change lives!</a:t>
            </a:r>
          </a:p>
          <a:p>
            <a:pPr algn="just"/>
            <a:endParaRPr lang="en-AU" sz="2400" b="1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just"/>
            <a:r>
              <a:rPr lang="en-AU" sz="2400">
                <a:latin typeface="Open Sans" pitchFamily="2" charset="0"/>
                <a:ea typeface="Open Sans" pitchFamily="2" charset="0"/>
                <a:cs typeface="Open Sans" pitchFamily="2" charset="0"/>
              </a:rPr>
              <a:t>Set up your personal OFR page and share with your family and friends.</a:t>
            </a:r>
          </a:p>
          <a:p>
            <a:pPr algn="just"/>
            <a:endParaRPr lang="en-AU" sz="2400" b="1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just"/>
            <a:r>
              <a:rPr lang="en-AU" sz="2400">
                <a:latin typeface="Open Sans" pitchFamily="2" charset="0"/>
                <a:ea typeface="Open Sans" pitchFamily="2" charset="0"/>
                <a:cs typeface="Open Sans" pitchFamily="2" charset="0"/>
              </a:rPr>
              <a:t>On </a:t>
            </a:r>
            <a:r>
              <a:rPr lang="en-AU" sz="2400" b="1">
                <a:latin typeface="Open Sans" pitchFamily="2" charset="0"/>
                <a:ea typeface="Open Sans" pitchFamily="2" charset="0"/>
                <a:cs typeface="Open Sans" pitchFamily="2" charset="0"/>
              </a:rPr>
              <a:t>31 July</a:t>
            </a:r>
            <a:r>
              <a:rPr lang="en-AU" sz="2400">
                <a:latin typeface="Open Sans" pitchFamily="2" charset="0"/>
                <a:ea typeface="Open Sans" pitchFamily="2" charset="0"/>
                <a:cs typeface="Open Sans" pitchFamily="2" charset="0"/>
              </a:rPr>
              <a:t>, St Ignatius Day, walk for the people of Myanmar.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BAA2C6-083E-6D1E-4DAD-B779154A7F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508" y="5629238"/>
            <a:ext cx="2302919" cy="10981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B18356-C6B6-7A20-79C7-F8003B896E4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68" b="59927"/>
          <a:stretch/>
        </p:blipFill>
        <p:spPr>
          <a:xfrm>
            <a:off x="-1" y="-184669"/>
            <a:ext cx="12192001" cy="2895658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EA43D076-126A-B069-7B55-FB9916080E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4" y="1747869"/>
            <a:ext cx="1972480" cy="1164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6241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2E3A24B90407468DDCDE405EB26F6C" ma:contentTypeVersion="18" ma:contentTypeDescription="Create a new document." ma:contentTypeScope="" ma:versionID="83208796611de4bd1845c0dbfa9e455b">
  <xsd:schema xmlns:xsd="http://www.w3.org/2001/XMLSchema" xmlns:xs="http://www.w3.org/2001/XMLSchema" xmlns:p="http://schemas.microsoft.com/office/2006/metadata/properties" xmlns:ns2="b5af9d85-07c5-43cb-b4a2-0e63d975972e" xmlns:ns3="9eb3fcb6-2dff-499a-9bc7-8bfbec0c00e9" targetNamespace="http://schemas.microsoft.com/office/2006/metadata/properties" ma:root="true" ma:fieldsID="f2ca62c3331f32ac525d11a821cc7b8b" ns2:_="" ns3:_="">
    <xsd:import namespace="b5af9d85-07c5-43cb-b4a2-0e63d975972e"/>
    <xsd:import namespace="9eb3fcb6-2dff-499a-9bc7-8bfbec0c00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af9d85-07c5-43cb-b4a2-0e63d97597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fb55b4d-96f3-4a6f-80f3-96b3a7a01b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b3fcb6-2dff-499a-9bc7-8bfbec0c00e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7a1a74-b2d1-4311-8f7a-fa37eb84d592}" ma:internalName="TaxCatchAll" ma:showField="CatchAllData" ma:web="9eb3fcb6-2dff-499a-9bc7-8bfbec0c00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af9d85-07c5-43cb-b4a2-0e63d975972e">
      <Terms xmlns="http://schemas.microsoft.com/office/infopath/2007/PartnerControls"/>
    </lcf76f155ced4ddcb4097134ff3c332f>
    <TaxCatchAll xmlns="9eb3fcb6-2dff-499a-9bc7-8bfbec0c00e9" xsi:nil="true"/>
  </documentManagement>
</p:properties>
</file>

<file path=customXml/itemProps1.xml><?xml version="1.0" encoding="utf-8"?>
<ds:datastoreItem xmlns:ds="http://schemas.openxmlformats.org/officeDocument/2006/customXml" ds:itemID="{74FEA2E6-E180-4DE4-8C73-1DD7FAC05D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9E410B-A01E-4D85-BD9B-1ECE20062BC4}">
  <ds:schemaRefs>
    <ds:schemaRef ds:uri="9eb3fcb6-2dff-499a-9bc7-8bfbec0c00e9"/>
    <ds:schemaRef ds:uri="b5af9d85-07c5-43cb-b4a2-0e63d97597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65973DB-CB79-49AC-AD1D-08318BBF7018}">
  <ds:schemaRefs>
    <ds:schemaRef ds:uri="9eb3fcb6-2dff-499a-9bc7-8bfbec0c00e9"/>
    <ds:schemaRef ds:uri="b5af9d85-07c5-43cb-b4a2-0e63d975972e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Microsoft Office PowerPoint</Application>
  <PresentationFormat>Widescreen</PresentationFormat>
  <Paragraphs>23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Katrina Tucker</dc:creator>
  <cp:lastModifiedBy>Susan Vaz</cp:lastModifiedBy>
  <cp:revision>1</cp:revision>
  <dcterms:created xsi:type="dcterms:W3CDTF">2024-06-07T05:07:01Z</dcterms:created>
  <dcterms:modified xsi:type="dcterms:W3CDTF">2024-06-18T05:48:16Z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0x010100362E3A24B90407468DDCDE405EB26F6C</vt:lpwstr>
  </property>
  <property fmtid="{D5CDD505-2E9C-101B-9397-08002B2CF9AE}" pid="3" name="MediaServiceImageTags">
    <vt:lpwstr/>
  </property>
</Properties>
</file>