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678" r:id="rId6"/>
    <p:sldMasterId id="2147483690" r:id="rId7"/>
    <p:sldMasterId id="2147483702" r:id="rId8"/>
  </p:sldMasterIdLst>
  <p:sldIdLst>
    <p:sldId id="256" r:id="rId9"/>
    <p:sldId id="25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58" r:id="rId18"/>
    <p:sldId id="259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02A03-AB6A-4D6B-BCEB-AA2E644C7EFF}" v="4" dt="2025-10-02T00:04:0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87"/>
  </p:normalViewPr>
  <p:slideViewPr>
    <p:cSldViewPr snapToGrid="0">
      <p:cViewPr varScale="1">
        <p:scale>
          <a:sx n="95" d="100"/>
          <a:sy n="95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Tucker" userId="88860c6e-1e5d-4cba-a160-9c91cd0f6fe2" providerId="ADAL" clId="{BAF86139-6304-4713-A8FA-80E74ED32CBE}"/>
    <pc:docChg chg="undo custSel addSld delSld modSld">
      <pc:chgData name="Katrina Tucker" userId="88860c6e-1e5d-4cba-a160-9c91cd0f6fe2" providerId="ADAL" clId="{BAF86139-6304-4713-A8FA-80E74ED32CBE}" dt="2025-10-02T00:06:22.913" v="89" actId="1076"/>
      <pc:docMkLst>
        <pc:docMk/>
      </pc:docMkLst>
      <pc:sldChg chg="addSp delSp modSp mod modTransition delDesignElem">
        <pc:chgData name="Katrina Tucker" userId="88860c6e-1e5d-4cba-a160-9c91cd0f6fe2" providerId="ADAL" clId="{BAF86139-6304-4713-A8FA-80E74ED32CBE}" dt="2025-10-02T00:02:30.148" v="55" actId="1076"/>
        <pc:sldMkLst>
          <pc:docMk/>
          <pc:sldMk cId="3315398041" sldId="256"/>
        </pc:sldMkLst>
        <pc:spChg chg="del mod">
          <ac:chgData name="Katrina Tucker" userId="88860c6e-1e5d-4cba-a160-9c91cd0f6fe2" providerId="ADAL" clId="{BAF86139-6304-4713-A8FA-80E74ED32CBE}" dt="2025-10-02T00:00:48.238" v="22" actId="478"/>
          <ac:spMkLst>
            <pc:docMk/>
            <pc:sldMk cId="3315398041" sldId="256"/>
            <ac:spMk id="2" creationId="{871B1F83-0B2B-02EE-C084-16945813EBDD}"/>
          </ac:spMkLst>
        </pc:spChg>
        <pc:spChg chg="del">
          <ac:chgData name="Katrina Tucker" userId="88860c6e-1e5d-4cba-a160-9c91cd0f6fe2" providerId="ADAL" clId="{BAF86139-6304-4713-A8FA-80E74ED32CBE}" dt="2025-10-01T23:59:25.819" v="15" actId="478"/>
          <ac:spMkLst>
            <pc:docMk/>
            <pc:sldMk cId="3315398041" sldId="256"/>
            <ac:spMk id="3" creationId="{76F9E03A-B479-CFAC-ED4D-5F37FFA5B81D}"/>
          </ac:spMkLst>
        </pc:spChg>
        <pc:spChg chg="add del mod">
          <ac:chgData name="Katrina Tucker" userId="88860c6e-1e5d-4cba-a160-9c91cd0f6fe2" providerId="ADAL" clId="{BAF86139-6304-4713-A8FA-80E74ED32CBE}" dt="2025-10-02T00:02:10.824" v="53" actId="478"/>
          <ac:spMkLst>
            <pc:docMk/>
            <pc:sldMk cId="3315398041" sldId="256"/>
            <ac:spMk id="4" creationId="{FD931D12-446A-2072-9BA8-F6410123DC92}"/>
          </ac:spMkLst>
        </pc:spChg>
        <pc:spChg chg="add mod">
          <ac:chgData name="Katrina Tucker" userId="88860c6e-1e5d-4cba-a160-9c91cd0f6fe2" providerId="ADAL" clId="{BAF86139-6304-4713-A8FA-80E74ED32CBE}" dt="2025-10-02T00:02:30.148" v="55" actId="1076"/>
          <ac:spMkLst>
            <pc:docMk/>
            <pc:sldMk cId="3315398041" sldId="256"/>
            <ac:spMk id="6" creationId="{AB3EDD58-3F37-8D87-B1B8-FAE9405F1A68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15398041" sldId="256"/>
            <ac:spMk id="8" creationId="{6F5A5072-7B47-4D32-B52A-4EBBF590B8A5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15398041" sldId="256"/>
            <ac:spMk id="10" creationId="{9715DAF0-AE1B-46C9-8A6B-DB2AA05AB91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15398041" sldId="256"/>
            <ac:spMk id="12" creationId="{6016219D-510E-4184-9090-6D5578A87BD1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15398041" sldId="256"/>
            <ac:spMk id="14" creationId="{AFF4A713-7B75-4B21-90D7-5AB19547C728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15398041" sldId="256"/>
            <ac:spMk id="16" creationId="{DC631C0B-6DA6-4E57-8231-CE32B3434A7E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15398041" sldId="256"/>
            <ac:spMk id="18" creationId="{C29501E6-A978-4A61-9689-9085AF97A53A}"/>
          </ac:spMkLst>
        </pc:spChg>
        <pc:picChg chg="add del mod">
          <ac:chgData name="Katrina Tucker" userId="88860c6e-1e5d-4cba-a160-9c91cd0f6fe2" providerId="ADAL" clId="{BAF86139-6304-4713-A8FA-80E74ED32CBE}" dt="2025-10-02T00:01:05.120" v="40" actId="478"/>
          <ac:picMkLst>
            <pc:docMk/>
            <pc:sldMk cId="3315398041" sldId="256"/>
            <ac:picMk id="5" creationId="{EDD2C766-E8A1-90A5-ECBF-BBB335942D99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6:22.913" v="89" actId="1076"/>
        <pc:sldMkLst>
          <pc:docMk/>
          <pc:sldMk cId="747867944" sldId="257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747867944" sldId="257"/>
            <ac:spMk id="8" creationId="{22F15A2D-2324-487D-A02A-BF46C5C580EB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747867944" sldId="257"/>
            <ac:spMk id="10" creationId="{17A7F34E-D418-47E2-9F86-2C45BBC31210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747867944" sldId="257"/>
            <ac:spMk id="12" creationId="{2AEAFA59-923A-4F54-8B49-44C970BCC323}"/>
          </ac:spMkLst>
        </pc:spChg>
        <pc:picChg chg="mod">
          <ac:chgData name="Katrina Tucker" userId="88860c6e-1e5d-4cba-a160-9c91cd0f6fe2" providerId="ADAL" clId="{BAF86139-6304-4713-A8FA-80E74ED32CBE}" dt="2025-10-02T00:06:22.913" v="89" actId="1076"/>
          <ac:picMkLst>
            <pc:docMk/>
            <pc:sldMk cId="747867944" sldId="257"/>
            <ac:picMk id="3" creationId="{4667E76E-03CD-7686-FEEE-7D716A901AA6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5:02.535" v="71" actId="1076"/>
        <pc:sldMkLst>
          <pc:docMk/>
          <pc:sldMk cId="520549706" sldId="258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20549706" sldId="258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20549706" sldId="258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20549706" sldId="258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20549706" sldId="258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5:02.535" v="71" actId="1076"/>
          <ac:picMkLst>
            <pc:docMk/>
            <pc:sldMk cId="520549706" sldId="258"/>
            <ac:picMk id="3" creationId="{405E1EC1-36F0-8BF7-DC7F-5F2189AF482F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5:05.543" v="72" actId="1076"/>
        <pc:sldMkLst>
          <pc:docMk/>
          <pc:sldMk cId="2049461599" sldId="259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049461599" sldId="259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049461599" sldId="259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049461599" sldId="259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049461599" sldId="259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5:05.543" v="72" actId="1076"/>
          <ac:picMkLst>
            <pc:docMk/>
            <pc:sldMk cId="2049461599" sldId="259"/>
            <ac:picMk id="3" creationId="{76C86EBD-FFED-CD57-617B-A879577D1C7D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5:12.441" v="73" actId="14100"/>
        <pc:sldMkLst>
          <pc:docMk/>
          <pc:sldMk cId="3324287566" sldId="260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24287566" sldId="260"/>
            <ac:spMk id="20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24287566" sldId="260"/>
            <ac:spMk id="21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24287566" sldId="260"/>
            <ac:spMk id="2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24287566" sldId="260"/>
            <ac:spMk id="23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5:12.441" v="73" actId="14100"/>
          <ac:picMkLst>
            <pc:docMk/>
            <pc:sldMk cId="3324287566" sldId="260"/>
            <ac:picMk id="7" creationId="{72ECE7C3-8C2D-726A-08C4-DD0EA847F38D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5:19.986" v="74" actId="1076"/>
        <pc:sldMkLst>
          <pc:docMk/>
          <pc:sldMk cId="3813936819" sldId="261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13936819" sldId="261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13936819" sldId="261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13936819" sldId="261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13936819" sldId="261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5:19.986" v="74" actId="1076"/>
          <ac:picMkLst>
            <pc:docMk/>
            <pc:sldMk cId="3813936819" sldId="261"/>
            <ac:picMk id="3" creationId="{0853A76F-118D-BF1E-A5A7-3CD0A09BA466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6:15.733" v="87" actId="1076"/>
        <pc:sldMkLst>
          <pc:docMk/>
          <pc:sldMk cId="3820814251" sldId="264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20814251" sldId="264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20814251" sldId="264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20814251" sldId="264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820814251" sldId="264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6:15.733" v="87" actId="1076"/>
          <ac:picMkLst>
            <pc:docMk/>
            <pc:sldMk cId="3820814251" sldId="264"/>
            <ac:picMk id="3" creationId="{DFBD43E3-12A1-7CEA-F17E-9907CA710437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6:06.462" v="83" actId="1076"/>
        <pc:sldMkLst>
          <pc:docMk/>
          <pc:sldMk cId="570332072" sldId="265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70332072" sldId="265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70332072" sldId="265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70332072" sldId="265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570332072" sldId="265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6:06.462" v="83" actId="1076"/>
          <ac:picMkLst>
            <pc:docMk/>
            <pc:sldMk cId="570332072" sldId="265"/>
            <ac:picMk id="3" creationId="{882D602C-B32F-53D5-66CD-6201F1EDED37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5:59.616" v="81" actId="1076"/>
        <pc:sldMkLst>
          <pc:docMk/>
          <pc:sldMk cId="3376331424" sldId="266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76331424" sldId="266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76331424" sldId="266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76331424" sldId="266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3376331424" sldId="266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5:59.616" v="81" actId="1076"/>
          <ac:picMkLst>
            <pc:docMk/>
            <pc:sldMk cId="3376331424" sldId="266"/>
            <ac:picMk id="3" creationId="{CBA7565E-8244-F6DB-BEBD-85DCA909F1EB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4:35.196" v="65" actId="1076"/>
        <pc:sldMkLst>
          <pc:docMk/>
          <pc:sldMk cId="2632866746" sldId="267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632866746" sldId="267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632866746" sldId="267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632866746" sldId="267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632866746" sldId="267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4:35.196" v="65" actId="1076"/>
          <ac:picMkLst>
            <pc:docMk/>
            <pc:sldMk cId="2632866746" sldId="267"/>
            <ac:picMk id="3" creationId="{9FD85CB8-215D-9C40-9FF4-B8A8458A166D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5:45.600" v="77" actId="14100"/>
        <pc:sldMkLst>
          <pc:docMk/>
          <pc:sldMk cId="2767094939" sldId="268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767094939" sldId="268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767094939" sldId="268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767094939" sldId="268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2767094939" sldId="268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5:45.600" v="77" actId="14100"/>
          <ac:picMkLst>
            <pc:docMk/>
            <pc:sldMk cId="2767094939" sldId="268"/>
            <ac:picMk id="3" creationId="{36B3B57F-C81D-8205-1B63-CEE463866D3E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4:50.371" v="69" actId="14100"/>
        <pc:sldMkLst>
          <pc:docMk/>
          <pc:sldMk cId="1767750620" sldId="269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1767750620" sldId="269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1767750620" sldId="269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1767750620" sldId="269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1767750620" sldId="269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4:50.371" v="69" actId="14100"/>
          <ac:picMkLst>
            <pc:docMk/>
            <pc:sldMk cId="1767750620" sldId="269"/>
            <ac:picMk id="3" creationId="{CFE51F06-50B9-0034-3750-02FF40149688}"/>
          </ac:picMkLst>
        </pc:picChg>
      </pc:sldChg>
      <pc:sldChg chg="delSp modSp mod delDesignElem">
        <pc:chgData name="Katrina Tucker" userId="88860c6e-1e5d-4cba-a160-9c91cd0f6fe2" providerId="ADAL" clId="{BAF86139-6304-4713-A8FA-80E74ED32CBE}" dt="2025-10-02T00:04:55.143" v="70" actId="14100"/>
        <pc:sldMkLst>
          <pc:docMk/>
          <pc:sldMk cId="4172539050" sldId="270"/>
        </pc:sldMkLst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4172539050" sldId="270"/>
            <ac:spMk id="8" creationId="{AB8C311F-7253-4AED-9701-7FC0708C41C7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4172539050" sldId="270"/>
            <ac:spMk id="10" creationId="{E2384209-CB15-4CDF-9D31-C44FD9A3F20D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4172539050" sldId="270"/>
            <ac:spMk id="12" creationId="{2633B3B5-CC90-43F0-8714-D31D1F3F0209}"/>
          </ac:spMkLst>
        </pc:spChg>
        <pc:spChg chg="del">
          <ac:chgData name="Katrina Tucker" userId="88860c6e-1e5d-4cba-a160-9c91cd0f6fe2" providerId="ADAL" clId="{BAF86139-6304-4713-A8FA-80E74ED32CBE}" dt="2025-10-01T23:59:04.649" v="14"/>
          <ac:spMkLst>
            <pc:docMk/>
            <pc:sldMk cId="4172539050" sldId="270"/>
            <ac:spMk id="14" creationId="{A8D57A06-A426-446D-B02C-A2DC6B62E45E}"/>
          </ac:spMkLst>
        </pc:spChg>
        <pc:picChg chg="mod">
          <ac:chgData name="Katrina Tucker" userId="88860c6e-1e5d-4cba-a160-9c91cd0f6fe2" providerId="ADAL" clId="{BAF86139-6304-4713-A8FA-80E74ED32CBE}" dt="2025-10-02T00:04:55.143" v="70" actId="14100"/>
          <ac:picMkLst>
            <pc:docMk/>
            <pc:sldMk cId="4172539050" sldId="270"/>
            <ac:picMk id="3" creationId="{097C1364-6439-3B36-5912-F3D43A0D96A9}"/>
          </ac:picMkLst>
        </pc:picChg>
      </pc:sldChg>
      <pc:sldChg chg="modSp new del modTransition">
        <pc:chgData name="Katrina Tucker" userId="88860c6e-1e5d-4cba-a160-9c91cd0f6fe2" providerId="ADAL" clId="{BAF86139-6304-4713-A8FA-80E74ED32CBE}" dt="2025-10-02T00:03:23.690" v="56" actId="47"/>
        <pc:sldMkLst>
          <pc:docMk/>
          <pc:sldMk cId="1829723883" sldId="271"/>
        </pc:sldMkLst>
        <pc:spChg chg="mod">
          <ac:chgData name="Katrina Tucker" userId="88860c6e-1e5d-4cba-a160-9c91cd0f6fe2" providerId="ADAL" clId="{BAF86139-6304-4713-A8FA-80E74ED32CBE}" dt="2025-10-01T23:59:04.649" v="14"/>
          <ac:spMkLst>
            <pc:docMk/>
            <pc:sldMk cId="1829723883" sldId="271"/>
            <ac:spMk id="2" creationId="{EE33C8CC-1310-3ACA-F2B0-FA2EFCD1B3F5}"/>
          </ac:spMkLst>
        </pc:spChg>
        <pc:spChg chg="mod">
          <ac:chgData name="Katrina Tucker" userId="88860c6e-1e5d-4cba-a160-9c91cd0f6fe2" providerId="ADAL" clId="{BAF86139-6304-4713-A8FA-80E74ED32CBE}" dt="2025-10-01T23:59:04.649" v="14"/>
          <ac:spMkLst>
            <pc:docMk/>
            <pc:sldMk cId="1829723883" sldId="271"/>
            <ac:spMk id="3" creationId="{D71E2147-5AA2-6B43-EC87-2CFE67AF1B7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73EB-E4E3-C6CA-8E20-48ACBAAD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67FA-5938-BD62-BECC-04E7ED64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45FB40-EAED-0BD3-D356-873479F7F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618DDBA-DE01-DFD0-6425-F2C87C465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4B10B-983C-B44B-9D47-07715AA4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A31A-960D-E776-E999-89D90F49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AA13-8FAD-99E1-C2FF-2DE8622A0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B4398-DC3E-25DF-77FC-17FD3FD50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EE7C9-BCAD-8B6D-4174-658DFC1AA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E2977-C357-FAF0-9273-EFFA5F00F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15A78-8633-6EF4-9718-C2179301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8A976-62FD-186A-F1B5-0E3C090F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978F-B945-655F-257B-6DA3A966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21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D27A-7CE9-7A31-C0C2-B55DAF8B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7D730-DD95-8570-BE02-B8C0048F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EEE56-1674-522B-1F76-45BD14FD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90D2C-4B95-10CF-6777-F46420DC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44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81918-AE5E-15F9-AC98-6970244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3317E3-8414-502F-08D2-DCE68538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084BC-699D-A3E9-BFFE-354903984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90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944C-E42E-D499-7B09-7C0F91C0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723B-1F84-2E20-564B-E239F97E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AD0F2-D2A9-EAF9-BD91-302713AFE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DDACD-BC16-A11F-24DC-C9ACD6E1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3D497-1DB7-7062-0BB2-6508CC0E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A69FD-6A6C-0A94-FE54-555A6A64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50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AD2-D767-961B-4926-8D430B69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D9B8E-1566-F0F7-4190-41BB93B25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B2741-B5D4-F4BA-9C7C-1C6E11BD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7900B-16DF-9C64-8424-04CBB5C4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F8D21-288B-93DC-3888-F2273EEA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1847-66B7-08ED-E134-715F933E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25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D6AC-469F-75CF-B8B4-9356F36F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A338A-938C-1C5A-3D62-A9DD1166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E4C15-C99A-5B41-323D-FE4E7538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47343-21C1-3329-2F03-7CA8E04F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2241B-61E9-8C01-5005-9AAF8F6A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2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FC024-ED71-9681-F759-4A7E85627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20CC1-2C4C-A5A4-593F-225EDBE3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EA580-C175-2394-CC3D-BD337B64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3A6DA-3867-5240-3DDC-411AECCB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E3B8-76C7-5DAF-F83D-89F61968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26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387C-D970-682E-C212-5C6885AB0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BBCE1-CEA5-2375-624E-4C4B87EC0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BE427-45A8-F2FD-78AD-B01D9B8E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C6EA9-23BB-5EAD-E263-1D9FA893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EF150-F3C5-574F-24FE-B1808EBA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43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24E4-D1C5-9E0E-8622-060EC6CC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CA9A-96C5-1601-E81F-09F73F52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72F96-549D-9089-F0F7-8AB8CB62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C1D7-A6AA-6D2C-B7F5-5F6546FDA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CC0C3-49F7-73F9-DF38-8D1B9FE4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298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AC71-6F95-C7D5-398A-0EBA0324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2188C-E76E-DF47-074E-1C1D6FB6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873C-70C9-8F2C-CDC4-27A69C8E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FEFF-504A-FE68-DC69-106C183C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7493-0C5A-783E-99E8-EB63DA20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79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B6D2-71C3-E9EA-E5A7-C0A135F6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0505-73FD-DEBD-EDB2-EBAB3ED7C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35600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7940D-73AA-D329-D3AC-3AEA16317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35600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D117B2-F18A-26D9-70CE-9B797BE24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5F2994-F0E9-1EB5-0ED0-F554179CE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4B10B-983C-B44B-9D47-07715AA4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D796-8C94-C8F3-2CEF-E6E08BE9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E1515-E567-F638-B1CC-3F523B5EC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BE11F-0ED4-B146-07BD-FAB1CB9A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8D82E-7756-F393-00BB-857B6E48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4801A-03BA-D494-22D2-1E599227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0D7EF-2AE4-8E36-D24B-DF36F1C1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45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BCD1-704E-BB08-868F-5897EAA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70496-E1EF-253B-D426-A649559C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8F709-FEDC-6D4E-4F00-81A00DF54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54F0-F5F8-1922-D001-CA9A796C4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8012D-5B40-10D4-DF87-ED130AC7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E7F2DE-E916-9F64-23FB-C34509B3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AFFE1-E71F-326A-8C50-50D3B630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E811E7-C984-F929-59FF-3E2F9202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836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19F2-2FB3-CCDD-15C7-577E5F5C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E9A94-7DEF-DBC8-6100-10DA9BB0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4AF06-622E-F3E2-C55C-04730791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12141-185B-AF92-0380-9F4F42D8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8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B9B82-A981-8676-67B7-F766579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F6B39-C8EE-3269-BDA8-AE9A79B0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79140-D920-1910-6A45-4E867D57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1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3823-AB6F-63A8-BE36-79FA9FB5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9490-135E-0B61-4A7E-C95A342E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6F63D-2A48-4F4C-C597-0F35664CA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48F10-6E84-D18F-4CB0-E6ED2108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ECBD-D432-AA57-0C83-3E82F988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90D0A-380D-9961-0C17-05D087BD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9630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2DBC1-31D0-12DE-D902-42A5B39C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777F7-7A38-3660-D18A-A1215024E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EC05F-711F-9FB1-5E9B-A5F3E07F9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8B251-7C38-72C2-9EF4-E29EDD44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2EAD7-0930-9295-7024-311360B9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97BB1-EBC9-0FC4-8250-3A2EF987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0509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022-9BF3-7B3C-AA63-484B6268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7FFCF-16A9-8418-FB60-84A2957C6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759E6-AE3D-DBA8-82AD-23DFB780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E3DCC-9647-E232-3E87-7F56A5B1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3230-E095-7FF0-F6B6-6D620539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344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04BCE-D788-9B7F-1B42-38CC397D2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7E010-9AE7-7B56-DB28-B8B76F6D8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C7C4-6BD6-70FB-5098-4DDC3A8A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D8BB-3B9E-1D2B-3F07-171A8FC3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9CA2-F92E-AD24-6208-A22086A0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381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7309-A2AC-41EA-741F-E2DC59E15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D9D99-2D49-FE0B-0FDF-4E355C8E6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CEB49-526F-DE98-688F-16F30240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71309-C805-6F91-511F-CFFE99A4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4C9DF-7C8F-67E0-F081-F21E9226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38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000-BBEF-8DE0-6619-6576737D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A210-DD19-9CAD-1A5F-7AB821DA4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DBAE4-464F-4969-7719-D95E0C42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FDF4-1D9C-5735-BD28-21D78264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D405-9F4D-B4A5-BE10-D0E10F0A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9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B77E42-F432-5182-BDED-800BE3C22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75F7B-034E-8788-9E1A-EB8CCD93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414463"/>
            <a:ext cx="10515599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909AD-A04E-8016-BF9B-35CF580BD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894138"/>
            <a:ext cx="105155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logo with orange text&#10;&#10;Description automatically generated">
            <a:extLst>
              <a:ext uri="{FF2B5EF4-FFF2-40B4-BE49-F238E27FC236}">
                <a16:creationId xmlns:a16="http://schemas.microsoft.com/office/drawing/2014/main" id="{B39F493F-E936-9904-4E78-60E188BC3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89" y="16207"/>
            <a:ext cx="1551421" cy="74053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09182AA-A848-F348-C802-5E49651E3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5581958-7388-D23A-1955-2181E9C31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4B10B-983C-B44B-9D47-07715AA4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190A-FE5D-59EF-74A3-273631CD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DD278-56BA-7FFC-0AB6-F300E420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AA20B-3FD4-2851-450E-30C16825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CB77-005B-ECF1-1236-BCD2FEB5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DE526-1A02-71FB-7136-82CBC2AB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8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FDA4-D6A9-7F57-5124-67DAE6260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F065-9B48-8C96-9CCD-6BB7C296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B609D-11F8-7BD7-B5C0-89617E869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7C17-F44F-8008-B9D1-8EF52CFE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6D9CB-2028-6C1D-9782-9BFFD98A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23252-376C-2ED0-6E86-76629979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8603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9459-36AB-3869-BAC5-15AB99550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CDFE7-3447-700F-B425-76C222EB4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AA9AF-AE1D-9626-281F-4A3396EC1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2C7BC-000F-E88B-AC23-05AA6B5B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1D8C14-1B13-0493-915B-DFB668CC5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A0212-F3E0-407D-5244-899E8B22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E7241-0379-32E5-190C-CFE32970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1E51D-EC57-6B43-091E-76E627DF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1802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6B4A-2599-EFC6-45A6-45BCC86B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B4B79-4A1B-9CE5-6DDB-6A9CCB6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22F8F0-C7BC-4F49-338D-B8DB5362B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BB459-6E0A-D088-9403-7DD1EB76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5090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8EE7B-65E0-9498-FC0D-F56FD2C1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700C8-4664-E720-775E-F848C9F7F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9F179-14E0-7A45-520D-061EF914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7996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8180-4762-0E22-7618-97A15BC4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F0AD-5363-5308-F2B8-63951ED1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2FC16-8012-C889-0AD2-E8D44193C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44176-E5C8-4254-91E9-130E0EF8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9DAD0-35D4-F8D9-D018-FFBA400A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5115A-F351-DF3D-D2D6-A7357558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396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4058-EF09-FBF7-4481-83414DF57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5E80B-30FE-4385-B3B7-F5CF08123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3926C-1CCF-51DE-25A3-10C48296A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7E47B-5326-ED9D-09B2-7AF31CA5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DE9D7-4263-E1B6-E79F-B44BB6AC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EA03E-3B6E-CD42-C8C8-B9CFD12B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88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FAC9-E082-107E-7B7C-F355C393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E85C2-0606-72E6-372F-FC5CBDA2F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BF8D2-6E9E-11F5-28B0-7ED8095C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700E0-ABE3-87DA-E5BD-B48374CE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3EFBE-3B30-BAD3-D2C1-34CE7E29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080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1929D-0291-1E9C-ED59-F57CC820E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8D93A-4EB6-7720-F902-33BF4A36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7F73C-65ED-AC0D-2580-9B483283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07EC-6250-C836-45FA-09EBBC08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4D5C5-205C-F5F8-D3E4-606D6CFA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5532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07B60-9584-75D7-5C05-81C163B9B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083BF-A6D9-47FE-30CC-83A37CF72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CE0DC-621E-73D6-AE00-D780CCC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08EC-B411-1096-D73D-43260BF83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C60E-E7E5-6A15-3800-5F21441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33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E822-8B4D-9E40-8A6D-E417C4B1027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10B-983C-B44B-9D47-07715AA4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E4A2-043B-4784-B5E9-E98409B0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E10A-9CEF-8DB0-403D-4FD0373FD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40C2E-ABE8-FBCF-D36F-3F5B4DF0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B1FA2-102D-CD6C-1132-3CABD7CB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3F45-D43B-F5E2-0A88-3784A094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574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1B7F-C925-C144-A201-9838A136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76D4B-3CD5-4D24-6083-AF10D336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5C78-D118-60E9-76BC-357DB9E4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9B795-86CA-864F-6A4C-4256753C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B357B-E8DC-6698-182E-C9FF7554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557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E48F-7E0A-5BC5-0F8A-F27679EA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C953-4653-E7AE-3408-BD6C04EDD2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1FF45-BC77-94A0-0BB0-0272DF701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40221-73FA-09B9-D194-EDB5FBBB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7EFF2-1119-B1ED-9646-653E4BFBC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B1135-DC94-61F9-3081-C4FC7A8A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085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0F0A-8191-1B97-6587-5FB9DE56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0F20A-DD54-C579-4D3A-95DEBCB66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9DC93-C367-AE2B-3FA2-86E0F9B3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14317-D6FA-8993-0EB3-994CA5D28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C8E82-131C-C105-F205-38E07EEBB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4FB0-5D09-FBE5-FC89-B9A51550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7CF3A-D41B-06B5-ED20-CDD35DA8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227F4-1458-A596-DAE9-875A42A3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799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1FD3-A5E6-E4CC-0D64-475A7233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1A3FF-5535-33B3-3ABC-1973E1ED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8400F-1555-A602-E200-5C44697E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0D2AD-589B-3F37-748B-E19D6E6F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657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B1F5-2FA4-A78D-2DE2-54A1E539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93273C-010F-4A46-31D2-98B13CFD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E070-8A79-3509-FF31-9D8DCDB2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8128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48A4-97C4-B921-28E6-E018CE1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D752-533F-65D5-FA6D-BAADEB40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4E576-73F7-4088-B5F7-D610415A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7FB4D-318C-839D-79D0-F81ABD17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13E24-9AE8-EE88-119F-530FA609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AA15F-1F6E-FD5E-0DF7-EC1DA259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9513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ABF4-84C9-96AE-3F8B-5BF742BD0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BF14A-CB95-CB89-3F1E-557BB6182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40927-BE8E-5DCA-E987-59AC4A52C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EA17-E214-C59D-70DB-FED07FD22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308C8-4299-86C0-A56D-26E162E07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0061-1C9D-8880-BF16-AF1EAE04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044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68F9-ADE2-79DF-BBC6-D0FD94B7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12C65-5367-F867-7321-27A982964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50F7A-4460-442A-8726-4720C7E0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4CA96-83EC-FD9B-0105-274C65E5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2711-5870-00F7-08C8-3C4143F6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853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5D02-7C22-53F3-B74B-308A8C2D6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77814-AFAE-C97D-0E56-EF68F203F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0644-87D0-F96B-B0E4-A1C31307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DFC5-ED0F-CF65-5B9E-C4AB13E6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DB4F0-AC37-B712-018E-971F53C8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95445-33F1-10EB-AF5E-9AE76894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E822-8B4D-9E40-8A6D-E417C4B1027D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9BF43-2050-E60C-C701-EB06D68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63C25-E2B2-4D3B-7F68-8BBAB765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B10B-983C-B44B-9D47-07715AA4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4EE1-B17C-042C-0AC8-CB55E0FAA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60BF-5680-64E3-CE4A-CF12D6008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0BE9F-5789-FFF0-4FDB-97C5755D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9D85-561C-59FC-F0E7-B00C77AED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EE83-1917-F370-EF24-71C3214D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23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19DD-5A21-59E1-8ED2-9700350A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3FA2-30C8-F337-5D12-7E7E245DA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05B8D-DA73-F135-0F61-4295E7FD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1ED0C-EE3D-4CDA-C445-D2B0CAA9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F89B-292C-8633-7186-1C5D2B77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3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AFEA-0911-9B8E-6B80-8E68589B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F15D-1EE6-FBEF-58EA-B9C4100C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74C0-AADC-92F7-C82B-8D356016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492B1-7131-73F4-72E2-327E1A5D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3A49C-78C2-B392-BF6C-12680BFF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0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7499-D523-C16D-19F8-4BF8B8C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B13AD-A866-86EA-149C-3312547FB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4EA65-F4B4-7823-1E98-9983628C4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01FB4-2825-71DC-F23D-AA03BAD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2758-3338-2304-D4A2-A0F1A9374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F857-BB2A-35EC-D0FE-3BAF5FC4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17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A2350-FF03-8EEF-CA44-40192231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62C94-DDD5-14F6-179A-29E67ADCE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10515600" cy="361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865805-B34F-78AF-BCA7-1B7CA20E6025}"/>
              </a:ext>
            </a:extLst>
          </p:cNvPr>
          <p:cNvSpPr/>
          <p:nvPr/>
        </p:nvSpPr>
        <p:spPr>
          <a:xfrm>
            <a:off x="0" y="0"/>
            <a:ext cx="12192000" cy="756741"/>
          </a:xfrm>
          <a:prstGeom prst="rect">
            <a:avLst/>
          </a:prstGeom>
          <a:solidFill>
            <a:srgbClr val="FEE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pic>
        <p:nvPicPr>
          <p:cNvPr id="8" name="Picture 7" descr="A logo with orange text&#10;&#10;Description automatically generated">
            <a:extLst>
              <a:ext uri="{FF2B5EF4-FFF2-40B4-BE49-F238E27FC236}">
                <a16:creationId xmlns:a16="http://schemas.microsoft.com/office/drawing/2014/main" id="{7F7BB5AB-CEF9-F81A-9DD3-EF47FA34F8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89" y="16207"/>
            <a:ext cx="1551421" cy="74053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B24CC8-F04E-E468-2BA8-015FD9419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4676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593DF6-17FF-DF05-A066-3A7433C83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7631" y="6356350"/>
            <a:ext cx="416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F94B10B-983C-B44B-9D47-07715AA4B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Merriweather" panose="02000000000000000000" pitchFamily="2" charset="77"/>
          <a:ea typeface="+mj-ea"/>
          <a:cs typeface="Merriweather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50AE5-FF87-4A74-B255-B5C53D3E0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EC27A-948F-155D-535C-384A02715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15C12-1E08-7A3D-C8E2-A48C27941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31D97-2C51-4F99-A401-FA60A4650190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1FB1-6AF7-6478-B875-BCBE3EDD7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72980-B2B7-6CAD-5964-C26A89886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507D6-9407-4996-B07E-466FBCDED2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20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A4310A-C28C-B072-6F44-35255990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BA91-488E-C950-FEE9-74DECCC62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F910-C2E5-6BCC-9461-F513EE9D9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3FF7D5-6751-47FE-A458-A7CDE9A1D54F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1E8CA-2105-0933-F145-B05185F0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5970-2D65-EF09-36B3-4A534EF4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162A3-0819-446F-9C5D-4AAD8929D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923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234AE-51EE-8860-4112-CF79E211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329E9-4694-4929-0BB8-5E5A9B9E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1C003-EBF3-44F9-4E87-4D6BDD9A0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5A771-BD57-462B-8215-38B61DD148FC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1A61F-3476-421F-A7C0-56DD4EED0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DB602-2F93-D300-6575-F1E240C9B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20558-7E16-4994-AF30-9ACA69EFE7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815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A9ABA-1A2B-4B86-8717-CD433622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3E00-BB7F-B59B-3D5A-EE70E0CE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1C662-149D-1D34-4D8D-F931C2180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4AAC6E-DE8C-48FB-87EF-C397E146B294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3E985-61D4-229C-D593-004873A7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521E7-B5EB-6811-88D6-5114904DF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8E899B-E8E6-4F10-8A07-7762CC8F85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31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B3EDD58-3F37-8D87-B1B8-FAE9405F1A68}"/>
              </a:ext>
            </a:extLst>
          </p:cNvPr>
          <p:cNvSpPr txBox="1">
            <a:spLocks/>
          </p:cNvSpPr>
          <p:nvPr/>
        </p:nvSpPr>
        <p:spPr>
          <a:xfrm>
            <a:off x="249388" y="22570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Merriweather" panose="02000000000000000000" pitchFamily="2" charset="77"/>
                <a:ea typeface="+mj-ea"/>
                <a:cs typeface="Merriweather" panose="02000000000000000000" pitchFamily="2" charset="77"/>
              </a:defRPr>
            </a:lvl1pPr>
          </a:lstStyle>
          <a:p>
            <a:r>
              <a:rPr lang="en-US" sz="6600" dirty="0">
                <a:latin typeface="Handelson Two" panose="00000100000000000000" pitchFamily="50" charset="0"/>
              </a:rPr>
              <a:t>Jesus’s Love</a:t>
            </a:r>
            <a:endParaRPr lang="en-AU" sz="6600" dirty="0"/>
          </a:p>
        </p:txBody>
      </p:sp>
    </p:spTree>
    <p:extLst>
      <p:ext uri="{BB962C8B-B14F-4D97-AF65-F5344CB8AC3E}">
        <p14:creationId xmlns:p14="http://schemas.microsoft.com/office/powerpoint/2010/main" val="331539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ying down with his head on his shoulder&#10;&#10;AI-generated content may be incorrect.">
            <a:extLst>
              <a:ext uri="{FF2B5EF4-FFF2-40B4-BE49-F238E27FC236}">
                <a16:creationId xmlns:a16="http://schemas.microsoft.com/office/drawing/2014/main" id="{405E1EC1-36F0-8BF7-DC7F-5F2189AF4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70" y="808892"/>
            <a:ext cx="57950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sitting on the ground eating food&#10;&#10;AI-generated content may be incorrect.">
            <a:extLst>
              <a:ext uri="{FF2B5EF4-FFF2-40B4-BE49-F238E27FC236}">
                <a16:creationId xmlns:a16="http://schemas.microsoft.com/office/drawing/2014/main" id="{76C86EBD-FFED-CD57-617B-A879577D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893" y="778747"/>
            <a:ext cx="80318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6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white robe holding an old person's hand&#10;&#10;AI-generated content may be incorrect.">
            <a:extLst>
              <a:ext uri="{FF2B5EF4-FFF2-40B4-BE49-F238E27FC236}">
                <a16:creationId xmlns:a16="http://schemas.microsoft.com/office/drawing/2014/main" id="{72ECE7C3-8C2D-726A-08C4-DD0EA847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02" r="-1" b="43049"/>
          <a:stretch>
            <a:fillRect/>
          </a:stretch>
        </p:blipFill>
        <p:spPr>
          <a:xfrm>
            <a:off x="1376624" y="941760"/>
            <a:ext cx="10358176" cy="54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lying on a bed&#10;&#10;AI-generated content may be incorrect.">
            <a:extLst>
              <a:ext uri="{FF2B5EF4-FFF2-40B4-BE49-F238E27FC236}">
                <a16:creationId xmlns:a16="http://schemas.microsoft.com/office/drawing/2014/main" id="{0853A76F-118D-BF1E-A5A7-3CD0A09B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2" b="21278"/>
          <a:stretch>
            <a:fillRect/>
          </a:stretch>
        </p:blipFill>
        <p:spPr>
          <a:xfrm>
            <a:off x="457200" y="818941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3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of a person in a robe&#10;&#10;AI-generated content may be incorrect.">
            <a:extLst>
              <a:ext uri="{FF2B5EF4-FFF2-40B4-BE49-F238E27FC236}">
                <a16:creationId xmlns:a16="http://schemas.microsoft.com/office/drawing/2014/main" id="{4667E76E-03CD-7686-FEEE-7D716A901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81" y="1095732"/>
            <a:ext cx="4476853" cy="53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6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child hugging&#10;&#10;AI-generated content may be incorrect.">
            <a:extLst>
              <a:ext uri="{FF2B5EF4-FFF2-40B4-BE49-F238E27FC236}">
                <a16:creationId xmlns:a16="http://schemas.microsoft.com/office/drawing/2014/main" id="{DFBD43E3-12A1-7CEA-F17E-9907CA71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76" y="900878"/>
            <a:ext cx="3283452" cy="58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1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long hair and beard smiling&#10;&#10;AI-generated content may be incorrect.">
            <a:extLst>
              <a:ext uri="{FF2B5EF4-FFF2-40B4-BE49-F238E27FC236}">
                <a16:creationId xmlns:a16="http://schemas.microsoft.com/office/drawing/2014/main" id="{882D602C-B32F-53D5-66CD-6201F1EDE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53" y="849010"/>
            <a:ext cx="3158489" cy="57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child&#10;&#10;AI-generated content may be incorrect.">
            <a:extLst>
              <a:ext uri="{FF2B5EF4-FFF2-40B4-BE49-F238E27FC236}">
                <a16:creationId xmlns:a16="http://schemas.microsoft.com/office/drawing/2014/main" id="{CBA7565E-8244-F6DB-BEBD-85DCA909F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7" y="877665"/>
            <a:ext cx="3313598" cy="58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3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crying person&#10;&#10;AI-generated content may be incorrect.">
            <a:extLst>
              <a:ext uri="{FF2B5EF4-FFF2-40B4-BE49-F238E27FC236}">
                <a16:creationId xmlns:a16="http://schemas.microsoft.com/office/drawing/2014/main" id="{9FD85CB8-215D-9C40-9FF4-B8A8458A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969" y="1144083"/>
            <a:ext cx="3424243" cy="50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holding a plate of food and a group of children&#10;&#10;AI-generated content may be incorrect.">
            <a:extLst>
              <a:ext uri="{FF2B5EF4-FFF2-40B4-BE49-F238E27FC236}">
                <a16:creationId xmlns:a16="http://schemas.microsoft.com/office/drawing/2014/main" id="{36B3B57F-C81D-8205-1B63-CEE46386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85" y="854110"/>
            <a:ext cx="3417920" cy="59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9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shing his feet&#10;&#10;AI-generated content may be incorrect.">
            <a:extLst>
              <a:ext uri="{FF2B5EF4-FFF2-40B4-BE49-F238E27FC236}">
                <a16:creationId xmlns:a16="http://schemas.microsoft.com/office/drawing/2014/main" id="{CFE51F06-50B9-0034-3750-02FF4014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78" y="988088"/>
            <a:ext cx="9841294" cy="54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5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in a tree&#10;&#10;AI-generated content may be incorrect.">
            <a:extLst>
              <a:ext uri="{FF2B5EF4-FFF2-40B4-BE49-F238E27FC236}">
                <a16:creationId xmlns:a16="http://schemas.microsoft.com/office/drawing/2014/main" id="{097C1364-6439-3B36-5912-F3D43A0D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24" y="989276"/>
            <a:ext cx="4383333" cy="54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90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E56953"/>
      </a:dk2>
      <a:lt2>
        <a:srgbClr val="E7E6E6"/>
      </a:lt2>
      <a:accent1>
        <a:srgbClr val="FED141"/>
      </a:accent1>
      <a:accent2>
        <a:srgbClr val="E56954"/>
      </a:accent2>
      <a:accent3>
        <a:srgbClr val="00B0B9"/>
      </a:accent3>
      <a:accent4>
        <a:srgbClr val="FEEDE5"/>
      </a:accent4>
      <a:accent5>
        <a:srgbClr val="FFFAE3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_EmpoweringLives_PPT_v1" id="{BF54D97B-AA70-0945-9353-A2682075AA67}" vid="{8B5BB9AD-8B2C-3841-A5EE-4B19C712A059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E3A24B90407468DDCDE405EB26F6C" ma:contentTypeVersion="19" ma:contentTypeDescription="Create a new document." ma:contentTypeScope="" ma:versionID="de62e37913fcda02a9e521fe7bcc04cd">
  <xsd:schema xmlns:xsd="http://www.w3.org/2001/XMLSchema" xmlns:xs="http://www.w3.org/2001/XMLSchema" xmlns:p="http://schemas.microsoft.com/office/2006/metadata/properties" xmlns:ns2="b5af9d85-07c5-43cb-b4a2-0e63d975972e" xmlns:ns3="9eb3fcb6-2dff-499a-9bc7-8bfbec0c00e9" targetNamespace="http://schemas.microsoft.com/office/2006/metadata/properties" ma:root="true" ma:fieldsID="c855cb7121bf9691e2b508b43f744d58" ns2:_="" ns3:_="">
    <xsd:import namespace="b5af9d85-07c5-43cb-b4a2-0e63d975972e"/>
    <xsd:import namespace="9eb3fcb6-2dff-499a-9bc7-8bfbec0c00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f9d85-07c5-43cb-b4a2-0e63d97597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b55b4d-96f3-4a6f-80f3-96b3a7a01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3fcb6-2dff-499a-9bc7-8bfbec0c00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a1a74-b2d1-4311-8f7a-fa37eb84d592}" ma:internalName="TaxCatchAll" ma:showField="CatchAllData" ma:web="9eb3fcb6-2dff-499a-9bc7-8bfbec0c00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af9d85-07c5-43cb-b4a2-0e63d975972e">
      <Terms xmlns="http://schemas.microsoft.com/office/infopath/2007/PartnerControls"/>
    </lcf76f155ced4ddcb4097134ff3c332f>
    <TaxCatchAll xmlns="9eb3fcb6-2dff-499a-9bc7-8bfbec0c00e9" xsi:nil="true"/>
  </documentManagement>
</p:properties>
</file>

<file path=customXml/itemProps1.xml><?xml version="1.0" encoding="utf-8"?>
<ds:datastoreItem xmlns:ds="http://schemas.openxmlformats.org/officeDocument/2006/customXml" ds:itemID="{F6EB3F3D-E90C-48BD-8EB5-6DB07AB8A3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B827C-4C2B-4942-9C80-DC31191AD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af9d85-07c5-43cb-b4a2-0e63d975972e"/>
    <ds:schemaRef ds:uri="9eb3fcb6-2dff-499a-9bc7-8bfbec0c00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DE385-93E0-486D-9680-8B8BC6382B9D}">
  <ds:schemaRefs>
    <ds:schemaRef ds:uri="http://schemas.microsoft.com/office/2006/metadata/properties"/>
    <ds:schemaRef ds:uri="http://schemas.microsoft.com/office/infopath/2007/PartnerControls"/>
    <ds:schemaRef ds:uri="b5af9d85-07c5-43cb-b4a2-0e63d975972e"/>
    <ds:schemaRef ds:uri="9eb3fcb6-2dff-499a-9bc7-8bfbec0c00e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Jesuit Mission - master 2025</Template>
  <TotalTime>51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Handelson Two</vt:lpstr>
      <vt:lpstr>Merriweather</vt:lpstr>
      <vt:lpstr>1_Office Theme</vt:lpstr>
      <vt:lpstr>3_Custom Design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Berger</dc:creator>
  <cp:lastModifiedBy>Katrina Tucker</cp:lastModifiedBy>
  <cp:revision>1</cp:revision>
  <dcterms:created xsi:type="dcterms:W3CDTF">2025-09-16T01:26:42Z</dcterms:created>
  <dcterms:modified xsi:type="dcterms:W3CDTF">2025-10-02T00:06:24Z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0x010100362E3A24B90407468DDCDE405EB26F6C</vt:lpwstr>
  </property>
  <property fmtid="{D5CDD505-2E9C-101B-9397-08002B2CF9AE}" pid="3" name="MediaServiceImageTags">
    <vt:lpwstr/>
  </property>
</Properties>
</file>