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3.xml" ContentType="application/vnd.openxmlformats-officedocument.theme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theme/theme4.xml" ContentType="application/vnd.openxmlformats-officedocument.theme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theme/theme5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4"/>
    <p:sldMasterId id="2147483666" r:id="rId5"/>
    <p:sldMasterId id="2147483678" r:id="rId6"/>
    <p:sldMasterId id="2147483690" r:id="rId7"/>
    <p:sldMasterId id="2147483702" r:id="rId8"/>
  </p:sldMasterIdLst>
  <p:sldIdLst>
    <p:sldId id="256" r:id="rId9"/>
    <p:sldId id="258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0D1627D-A405-43F9-A46A-5FACB4EDBCA8}" v="91" dt="2025-10-28T03:24:11.50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022"/>
    <p:restoredTop sz="94687"/>
  </p:normalViewPr>
  <p:slideViewPr>
    <p:cSldViewPr snapToGrid="0">
      <p:cViewPr varScale="1">
        <p:scale>
          <a:sx n="55" d="100"/>
          <a:sy n="55" d="100"/>
        </p:scale>
        <p:origin x="60" y="3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5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Master" Target="slideMasters/slideMaster4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presProps" Target="presProps.xml"/><Relationship Id="rId5" Type="http://schemas.openxmlformats.org/officeDocument/2006/relationships/slideMaster" Target="slideMasters/slideMaster2.xml"/><Relationship Id="rId15" Type="http://schemas.microsoft.com/office/2016/11/relationships/changesInfo" Target="changesInfos/changesInfo1.xml"/><Relationship Id="rId10" Type="http://schemas.openxmlformats.org/officeDocument/2006/relationships/slide" Target="slides/slide2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1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atrina Tucker" userId="88860c6e-1e5d-4cba-a160-9c91cd0f6fe2" providerId="ADAL" clId="{5EC3E62F-79E8-4993-8F4B-9857ACED8FA3}"/>
    <pc:docChg chg="custSel addSld delSld modSld modMainMaster">
      <pc:chgData name="Katrina Tucker" userId="88860c6e-1e5d-4cba-a160-9c91cd0f6fe2" providerId="ADAL" clId="{5EC3E62F-79E8-4993-8F4B-9857ACED8FA3}" dt="2025-10-28T03:24:39.478" v="272" actId="1076"/>
      <pc:docMkLst>
        <pc:docMk/>
      </pc:docMkLst>
      <pc:sldChg chg="modSp mod setBg">
        <pc:chgData name="Katrina Tucker" userId="88860c6e-1e5d-4cba-a160-9c91cd0f6fe2" providerId="ADAL" clId="{5EC3E62F-79E8-4993-8F4B-9857ACED8FA3}" dt="2025-10-28T03:19:30.779" v="125"/>
        <pc:sldMkLst>
          <pc:docMk/>
          <pc:sldMk cId="3315398041" sldId="256"/>
        </pc:sldMkLst>
        <pc:spChg chg="mod">
          <ac:chgData name="Katrina Tucker" userId="88860c6e-1e5d-4cba-a160-9c91cd0f6fe2" providerId="ADAL" clId="{5EC3E62F-79E8-4993-8F4B-9857ACED8FA3}" dt="2025-10-28T03:13:06.343" v="14" actId="20577"/>
          <ac:spMkLst>
            <pc:docMk/>
            <pc:sldMk cId="3315398041" sldId="256"/>
            <ac:spMk id="6" creationId="{AB3EDD58-3F37-8D87-B1B8-FAE9405F1A68}"/>
          </ac:spMkLst>
        </pc:spChg>
      </pc:sldChg>
      <pc:sldChg chg="addSp delSp modSp del mod setBg">
        <pc:chgData name="Katrina Tucker" userId="88860c6e-1e5d-4cba-a160-9c91cd0f6fe2" providerId="ADAL" clId="{5EC3E62F-79E8-4993-8F4B-9857ACED8FA3}" dt="2025-10-28T03:24:07.673" v="256" actId="47"/>
        <pc:sldMkLst>
          <pc:docMk/>
          <pc:sldMk cId="747867944" sldId="257"/>
        </pc:sldMkLst>
        <pc:picChg chg="del">
          <ac:chgData name="Katrina Tucker" userId="88860c6e-1e5d-4cba-a160-9c91cd0f6fe2" providerId="ADAL" clId="{5EC3E62F-79E8-4993-8F4B-9857ACED8FA3}" dt="2025-10-28T03:13:15.063" v="26" actId="478"/>
          <ac:picMkLst>
            <pc:docMk/>
            <pc:sldMk cId="747867944" sldId="257"/>
            <ac:picMk id="3" creationId="{4667E76E-03CD-7686-FEEE-7D716A901AA6}"/>
          </ac:picMkLst>
        </pc:picChg>
        <pc:picChg chg="add mod">
          <ac:chgData name="Katrina Tucker" userId="88860c6e-1e5d-4cba-a160-9c91cd0f6fe2" providerId="ADAL" clId="{5EC3E62F-79E8-4993-8F4B-9857ACED8FA3}" dt="2025-10-28T03:20:02.815" v="147" actId="14100"/>
          <ac:picMkLst>
            <pc:docMk/>
            <pc:sldMk cId="747867944" sldId="257"/>
            <ac:picMk id="4" creationId="{68A6860D-0689-F68F-3035-A3A8F121AD4F}"/>
          </ac:picMkLst>
        </pc:picChg>
        <pc:picChg chg="add mod">
          <ac:chgData name="Katrina Tucker" userId="88860c6e-1e5d-4cba-a160-9c91cd0f6fe2" providerId="ADAL" clId="{5EC3E62F-79E8-4993-8F4B-9857ACED8FA3}" dt="2025-10-28T03:23:35.208" v="248" actId="1076"/>
          <ac:picMkLst>
            <pc:docMk/>
            <pc:sldMk cId="747867944" sldId="257"/>
            <ac:picMk id="6" creationId="{78A0B1F1-64CE-5AEC-62CA-43CDABD120A2}"/>
          </ac:picMkLst>
        </pc:picChg>
        <pc:picChg chg="add mod">
          <ac:chgData name="Katrina Tucker" userId="88860c6e-1e5d-4cba-a160-9c91cd0f6fe2" providerId="ADAL" clId="{5EC3E62F-79E8-4993-8F4B-9857ACED8FA3}" dt="2025-10-28T03:23:31.926" v="247" actId="1076"/>
          <ac:picMkLst>
            <pc:docMk/>
            <pc:sldMk cId="747867944" sldId="257"/>
            <ac:picMk id="8" creationId="{6D99D701-5BAF-C598-EB83-EA262A3113DC}"/>
          </ac:picMkLst>
        </pc:picChg>
        <pc:picChg chg="add mod">
          <ac:chgData name="Katrina Tucker" userId="88860c6e-1e5d-4cba-a160-9c91cd0f6fe2" providerId="ADAL" clId="{5EC3E62F-79E8-4993-8F4B-9857ACED8FA3}" dt="2025-10-28T03:22:55.551" v="231" actId="1076"/>
          <ac:picMkLst>
            <pc:docMk/>
            <pc:sldMk cId="747867944" sldId="257"/>
            <ac:picMk id="10" creationId="{C974DA8C-2418-FB73-838C-CAD66B04A38F}"/>
          </ac:picMkLst>
        </pc:picChg>
        <pc:picChg chg="add mod ord">
          <ac:chgData name="Katrina Tucker" userId="88860c6e-1e5d-4cba-a160-9c91cd0f6fe2" providerId="ADAL" clId="{5EC3E62F-79E8-4993-8F4B-9857ACED8FA3}" dt="2025-10-28T03:23:21.875" v="246" actId="1076"/>
          <ac:picMkLst>
            <pc:docMk/>
            <pc:sldMk cId="747867944" sldId="257"/>
            <ac:picMk id="12" creationId="{D974ADC1-E39B-8544-047C-6D29151D8DA0}"/>
          </ac:picMkLst>
        </pc:picChg>
        <pc:picChg chg="add mod">
          <ac:chgData name="Katrina Tucker" userId="88860c6e-1e5d-4cba-a160-9c91cd0f6fe2" providerId="ADAL" clId="{5EC3E62F-79E8-4993-8F4B-9857ACED8FA3}" dt="2025-10-28T03:23:41.294" v="251" actId="1076"/>
          <ac:picMkLst>
            <pc:docMk/>
            <pc:sldMk cId="747867944" sldId="257"/>
            <ac:picMk id="14" creationId="{B6B0D622-37F0-BF56-FAFD-01B8CC08D625}"/>
          </ac:picMkLst>
        </pc:picChg>
        <pc:picChg chg="add mod">
          <ac:chgData name="Katrina Tucker" userId="88860c6e-1e5d-4cba-a160-9c91cd0f6fe2" providerId="ADAL" clId="{5EC3E62F-79E8-4993-8F4B-9857ACED8FA3}" dt="2025-10-28T03:21:30.265" v="191" actId="1076"/>
          <ac:picMkLst>
            <pc:docMk/>
            <pc:sldMk cId="747867944" sldId="257"/>
            <ac:picMk id="16" creationId="{D4C327EC-B23C-A15B-A2AC-505EECE3D764}"/>
          </ac:picMkLst>
        </pc:picChg>
        <pc:picChg chg="add mod">
          <ac:chgData name="Katrina Tucker" userId="88860c6e-1e5d-4cba-a160-9c91cd0f6fe2" providerId="ADAL" clId="{5EC3E62F-79E8-4993-8F4B-9857ACED8FA3}" dt="2025-10-28T03:22:04.108" v="206" actId="1076"/>
          <ac:picMkLst>
            <pc:docMk/>
            <pc:sldMk cId="747867944" sldId="257"/>
            <ac:picMk id="18" creationId="{52FBE294-D919-9C99-4555-9DB15CF47E41}"/>
          </ac:picMkLst>
        </pc:picChg>
        <pc:picChg chg="add mod">
          <ac:chgData name="Katrina Tucker" userId="88860c6e-1e5d-4cba-a160-9c91cd0f6fe2" providerId="ADAL" clId="{5EC3E62F-79E8-4993-8F4B-9857ACED8FA3}" dt="2025-10-28T03:23:37.237" v="249" actId="1076"/>
          <ac:picMkLst>
            <pc:docMk/>
            <pc:sldMk cId="747867944" sldId="257"/>
            <ac:picMk id="20" creationId="{5B3C5EF6-1BFF-A988-5EBB-E979632A6AC8}"/>
          </ac:picMkLst>
        </pc:picChg>
        <pc:picChg chg="add mod">
          <ac:chgData name="Katrina Tucker" userId="88860c6e-1e5d-4cba-a160-9c91cd0f6fe2" providerId="ADAL" clId="{5EC3E62F-79E8-4993-8F4B-9857ACED8FA3}" dt="2025-10-28T03:23:02.875" v="236" actId="1076"/>
          <ac:picMkLst>
            <pc:docMk/>
            <pc:sldMk cId="747867944" sldId="257"/>
            <ac:picMk id="22" creationId="{8558386B-D57C-2F67-8FFF-5447014F3C36}"/>
          </ac:picMkLst>
        </pc:picChg>
        <pc:picChg chg="add mod ord">
          <ac:chgData name="Katrina Tucker" userId="88860c6e-1e5d-4cba-a160-9c91cd0f6fe2" providerId="ADAL" clId="{5EC3E62F-79E8-4993-8F4B-9857ACED8FA3}" dt="2025-10-28T03:23:38.239" v="250" actId="1076"/>
          <ac:picMkLst>
            <pc:docMk/>
            <pc:sldMk cId="747867944" sldId="257"/>
            <ac:picMk id="24" creationId="{23C9D478-7A43-7A80-986B-F147764C6207}"/>
          </ac:picMkLst>
        </pc:picChg>
        <pc:picChg chg="add mod">
          <ac:chgData name="Katrina Tucker" userId="88860c6e-1e5d-4cba-a160-9c91cd0f6fe2" providerId="ADAL" clId="{5EC3E62F-79E8-4993-8F4B-9857ACED8FA3}" dt="2025-10-28T03:21:59.925" v="205" actId="1076"/>
          <ac:picMkLst>
            <pc:docMk/>
            <pc:sldMk cId="747867944" sldId="257"/>
            <ac:picMk id="26" creationId="{DE305D71-BF31-6057-4EE7-866063BC08C8}"/>
          </ac:picMkLst>
        </pc:picChg>
        <pc:picChg chg="add mod">
          <ac:chgData name="Katrina Tucker" userId="88860c6e-1e5d-4cba-a160-9c91cd0f6fe2" providerId="ADAL" clId="{5EC3E62F-79E8-4993-8F4B-9857ACED8FA3}" dt="2025-10-28T03:23:09.085" v="240" actId="1076"/>
          <ac:picMkLst>
            <pc:docMk/>
            <pc:sldMk cId="747867944" sldId="257"/>
            <ac:picMk id="28" creationId="{062D1E8A-76FE-1487-FC07-FB6FDA548A5E}"/>
          </ac:picMkLst>
        </pc:picChg>
        <pc:picChg chg="add mod">
          <ac:chgData name="Katrina Tucker" userId="88860c6e-1e5d-4cba-a160-9c91cd0f6fe2" providerId="ADAL" clId="{5EC3E62F-79E8-4993-8F4B-9857ACED8FA3}" dt="2025-10-28T03:23:11.007" v="241" actId="1076"/>
          <ac:picMkLst>
            <pc:docMk/>
            <pc:sldMk cId="747867944" sldId="257"/>
            <ac:picMk id="30" creationId="{50CA2649-029E-CA93-9B8F-AF07E4F0E65F}"/>
          </ac:picMkLst>
        </pc:picChg>
        <pc:picChg chg="add mod ord">
          <ac:chgData name="Katrina Tucker" userId="88860c6e-1e5d-4cba-a160-9c91cd0f6fe2" providerId="ADAL" clId="{5EC3E62F-79E8-4993-8F4B-9857ACED8FA3}" dt="2025-10-28T03:23:18.712" v="244" actId="1076"/>
          <ac:picMkLst>
            <pc:docMk/>
            <pc:sldMk cId="747867944" sldId="257"/>
            <ac:picMk id="32" creationId="{96E4B659-8A6C-33F2-0350-D91FAC6105B3}"/>
          </ac:picMkLst>
        </pc:picChg>
        <pc:picChg chg="add mod">
          <ac:chgData name="Katrina Tucker" userId="88860c6e-1e5d-4cba-a160-9c91cd0f6fe2" providerId="ADAL" clId="{5EC3E62F-79E8-4993-8F4B-9857ACED8FA3}" dt="2025-10-28T03:23:20.035" v="245" actId="1076"/>
          <ac:picMkLst>
            <pc:docMk/>
            <pc:sldMk cId="747867944" sldId="257"/>
            <ac:picMk id="34" creationId="{87AE1866-D9C3-D141-74EC-2FF81B755AD3}"/>
          </ac:picMkLst>
        </pc:picChg>
        <pc:picChg chg="add mod">
          <ac:chgData name="Katrina Tucker" userId="88860c6e-1e5d-4cba-a160-9c91cd0f6fe2" providerId="ADAL" clId="{5EC3E62F-79E8-4993-8F4B-9857ACED8FA3}" dt="2025-10-28T03:22:49.601" v="228" actId="1076"/>
          <ac:picMkLst>
            <pc:docMk/>
            <pc:sldMk cId="747867944" sldId="257"/>
            <ac:picMk id="36" creationId="{DFCD430A-41B5-BF58-CB36-AC4430B030E2}"/>
          </ac:picMkLst>
        </pc:picChg>
        <pc:picChg chg="add mod">
          <ac:chgData name="Katrina Tucker" userId="88860c6e-1e5d-4cba-a160-9c91cd0f6fe2" providerId="ADAL" clId="{5EC3E62F-79E8-4993-8F4B-9857ACED8FA3}" dt="2025-10-28T03:22:34.321" v="221" actId="1076"/>
          <ac:picMkLst>
            <pc:docMk/>
            <pc:sldMk cId="747867944" sldId="257"/>
            <ac:picMk id="1026" creationId="{F2BAF536-8329-3C2A-C3AC-D2CE0D73DEA5}"/>
          </ac:picMkLst>
        </pc:picChg>
      </pc:sldChg>
      <pc:sldChg chg="del">
        <pc:chgData name="Katrina Tucker" userId="88860c6e-1e5d-4cba-a160-9c91cd0f6fe2" providerId="ADAL" clId="{5EC3E62F-79E8-4993-8F4B-9857ACED8FA3}" dt="2025-10-28T03:13:11.718" v="22" actId="47"/>
        <pc:sldMkLst>
          <pc:docMk/>
          <pc:sldMk cId="520549706" sldId="258"/>
        </pc:sldMkLst>
      </pc:sldChg>
      <pc:sldChg chg="addSp modSp new mod modClrScheme chgLayout">
        <pc:chgData name="Katrina Tucker" userId="88860c6e-1e5d-4cba-a160-9c91cd0f6fe2" providerId="ADAL" clId="{5EC3E62F-79E8-4993-8F4B-9857ACED8FA3}" dt="2025-10-28T03:24:39.478" v="272" actId="1076"/>
        <pc:sldMkLst>
          <pc:docMk/>
          <pc:sldMk cId="1747723404" sldId="258"/>
        </pc:sldMkLst>
        <pc:picChg chg="add mod">
          <ac:chgData name="Katrina Tucker" userId="88860c6e-1e5d-4cba-a160-9c91cd0f6fe2" providerId="ADAL" clId="{5EC3E62F-79E8-4993-8F4B-9857ACED8FA3}" dt="2025-10-28T03:24:32.345" v="268" actId="1076"/>
          <ac:picMkLst>
            <pc:docMk/>
            <pc:sldMk cId="1747723404" sldId="258"/>
            <ac:picMk id="2" creationId="{609BC0C9-DD28-2130-1D88-4FA0D39FB16C}"/>
          </ac:picMkLst>
        </pc:picChg>
        <pc:picChg chg="add mod">
          <ac:chgData name="Katrina Tucker" userId="88860c6e-1e5d-4cba-a160-9c91cd0f6fe2" providerId="ADAL" clId="{5EC3E62F-79E8-4993-8F4B-9857ACED8FA3}" dt="2025-10-28T03:24:04.466" v="255" actId="1076"/>
          <ac:picMkLst>
            <pc:docMk/>
            <pc:sldMk cId="1747723404" sldId="258"/>
            <ac:picMk id="3" creationId="{72A695D9-A0E5-CABE-23B4-DAA08C145037}"/>
          </ac:picMkLst>
        </pc:picChg>
        <pc:picChg chg="mod">
          <ac:chgData name="Katrina Tucker" userId="88860c6e-1e5d-4cba-a160-9c91cd0f6fe2" providerId="ADAL" clId="{5EC3E62F-79E8-4993-8F4B-9857ACED8FA3}" dt="2025-10-28T03:24:17.795" v="259" actId="1076"/>
          <ac:picMkLst>
            <pc:docMk/>
            <pc:sldMk cId="1747723404" sldId="258"/>
            <ac:picMk id="4" creationId="{A88E59A3-AD6D-4F24-503A-68A79F564D00}"/>
          </ac:picMkLst>
        </pc:picChg>
        <pc:picChg chg="add mod">
          <ac:chgData name="Katrina Tucker" userId="88860c6e-1e5d-4cba-a160-9c91cd0f6fe2" providerId="ADAL" clId="{5EC3E62F-79E8-4993-8F4B-9857ACED8FA3}" dt="2025-10-28T03:24:15.608" v="258" actId="1076"/>
          <ac:picMkLst>
            <pc:docMk/>
            <pc:sldMk cId="1747723404" sldId="258"/>
            <ac:picMk id="6" creationId="{F8228B3D-4770-564C-9FF0-7F73D17C889B}"/>
          </ac:picMkLst>
        </pc:picChg>
        <pc:picChg chg="add mod">
          <ac:chgData name="Katrina Tucker" userId="88860c6e-1e5d-4cba-a160-9c91cd0f6fe2" providerId="ADAL" clId="{5EC3E62F-79E8-4993-8F4B-9857ACED8FA3}" dt="2025-10-28T03:24:04.466" v="255" actId="1076"/>
          <ac:picMkLst>
            <pc:docMk/>
            <pc:sldMk cId="1747723404" sldId="258"/>
            <ac:picMk id="7" creationId="{8B17F784-2991-6F6C-ADFF-BE1D7B26B6E0}"/>
          </ac:picMkLst>
        </pc:picChg>
        <pc:picChg chg="add mod">
          <ac:chgData name="Katrina Tucker" userId="88860c6e-1e5d-4cba-a160-9c91cd0f6fe2" providerId="ADAL" clId="{5EC3E62F-79E8-4993-8F4B-9857ACED8FA3}" dt="2025-10-28T03:24:04.466" v="255" actId="1076"/>
          <ac:picMkLst>
            <pc:docMk/>
            <pc:sldMk cId="1747723404" sldId="258"/>
            <ac:picMk id="8" creationId="{4E26A08B-8CFD-1A9F-C8A7-C5146969BE47}"/>
          </ac:picMkLst>
        </pc:picChg>
        <pc:picChg chg="add mod">
          <ac:chgData name="Katrina Tucker" userId="88860c6e-1e5d-4cba-a160-9c91cd0f6fe2" providerId="ADAL" clId="{5EC3E62F-79E8-4993-8F4B-9857ACED8FA3}" dt="2025-10-28T03:24:28.384" v="266" actId="1076"/>
          <ac:picMkLst>
            <pc:docMk/>
            <pc:sldMk cId="1747723404" sldId="258"/>
            <ac:picMk id="9" creationId="{C477CF24-8425-B72E-BB06-4280E409E166}"/>
          </ac:picMkLst>
        </pc:picChg>
        <pc:picChg chg="mod">
          <ac:chgData name="Katrina Tucker" userId="88860c6e-1e5d-4cba-a160-9c91cd0f6fe2" providerId="ADAL" clId="{5EC3E62F-79E8-4993-8F4B-9857ACED8FA3}" dt="2025-10-28T03:24:19.221" v="260" actId="1076"/>
          <ac:picMkLst>
            <pc:docMk/>
            <pc:sldMk cId="1747723404" sldId="258"/>
            <ac:picMk id="10" creationId="{F29B7873-A34E-94EE-900A-E0789ECD8385}"/>
          </ac:picMkLst>
        </pc:picChg>
        <pc:picChg chg="mod">
          <ac:chgData name="Katrina Tucker" userId="88860c6e-1e5d-4cba-a160-9c91cd0f6fe2" providerId="ADAL" clId="{5EC3E62F-79E8-4993-8F4B-9857ACED8FA3}" dt="2025-10-28T03:24:29.731" v="267" actId="1076"/>
          <ac:picMkLst>
            <pc:docMk/>
            <pc:sldMk cId="1747723404" sldId="258"/>
            <ac:picMk id="11" creationId="{649AC637-A078-129F-AD52-84132EA62D30}"/>
          </ac:picMkLst>
        </pc:picChg>
        <pc:picChg chg="add mod">
          <ac:chgData name="Katrina Tucker" userId="88860c6e-1e5d-4cba-a160-9c91cd0f6fe2" providerId="ADAL" clId="{5EC3E62F-79E8-4993-8F4B-9857ACED8FA3}" dt="2025-10-28T03:24:04.466" v="255" actId="1076"/>
          <ac:picMkLst>
            <pc:docMk/>
            <pc:sldMk cId="1747723404" sldId="258"/>
            <ac:picMk id="12" creationId="{D08E7A7F-CA94-5080-A2EC-B355EECB8B49}"/>
          </ac:picMkLst>
        </pc:picChg>
        <pc:picChg chg="mod">
          <ac:chgData name="Katrina Tucker" userId="88860c6e-1e5d-4cba-a160-9c91cd0f6fe2" providerId="ADAL" clId="{5EC3E62F-79E8-4993-8F4B-9857ACED8FA3}" dt="2025-10-28T03:24:34.425" v="269" actId="1076"/>
          <ac:picMkLst>
            <pc:docMk/>
            <pc:sldMk cId="1747723404" sldId="258"/>
            <ac:picMk id="13" creationId="{49581C9E-4BE5-2648-8E31-2D3CEFB67A76}"/>
          </ac:picMkLst>
        </pc:picChg>
        <pc:picChg chg="add mod">
          <ac:chgData name="Katrina Tucker" userId="88860c6e-1e5d-4cba-a160-9c91cd0f6fe2" providerId="ADAL" clId="{5EC3E62F-79E8-4993-8F4B-9857ACED8FA3}" dt="2025-10-28T03:24:37.301" v="271" actId="1076"/>
          <ac:picMkLst>
            <pc:docMk/>
            <pc:sldMk cId="1747723404" sldId="258"/>
            <ac:picMk id="15" creationId="{2EB21445-AE5C-EDCC-2428-85E67518AED4}"/>
          </ac:picMkLst>
        </pc:picChg>
        <pc:picChg chg="mod">
          <ac:chgData name="Katrina Tucker" userId="88860c6e-1e5d-4cba-a160-9c91cd0f6fe2" providerId="ADAL" clId="{5EC3E62F-79E8-4993-8F4B-9857ACED8FA3}" dt="2025-10-28T03:24:35.700" v="270" actId="1076"/>
          <ac:picMkLst>
            <pc:docMk/>
            <pc:sldMk cId="1747723404" sldId="258"/>
            <ac:picMk id="16" creationId="{6E59C620-373C-1695-559A-139C852E79C5}"/>
          </ac:picMkLst>
        </pc:picChg>
        <pc:picChg chg="add mod">
          <ac:chgData name="Katrina Tucker" userId="88860c6e-1e5d-4cba-a160-9c91cd0f6fe2" providerId="ADAL" clId="{5EC3E62F-79E8-4993-8F4B-9857ACED8FA3}" dt="2025-10-28T03:24:11.501" v="257" actId="1076"/>
          <ac:picMkLst>
            <pc:docMk/>
            <pc:sldMk cId="1747723404" sldId="258"/>
            <ac:picMk id="17" creationId="{1718490C-9F61-9D54-E762-EDC628E2979E}"/>
          </ac:picMkLst>
        </pc:picChg>
        <pc:picChg chg="add mod">
          <ac:chgData name="Katrina Tucker" userId="88860c6e-1e5d-4cba-a160-9c91cd0f6fe2" providerId="ADAL" clId="{5EC3E62F-79E8-4993-8F4B-9857ACED8FA3}" dt="2025-10-28T03:24:04.466" v="255" actId="1076"/>
          <ac:picMkLst>
            <pc:docMk/>
            <pc:sldMk cId="1747723404" sldId="258"/>
            <ac:picMk id="18" creationId="{73F77E48-7D36-1769-007C-6C82D96E7E12}"/>
          </ac:picMkLst>
        </pc:picChg>
        <pc:picChg chg="mod">
          <ac:chgData name="Katrina Tucker" userId="88860c6e-1e5d-4cba-a160-9c91cd0f6fe2" providerId="ADAL" clId="{5EC3E62F-79E8-4993-8F4B-9857ACED8FA3}" dt="2025-10-28T03:24:39.478" v="272" actId="1076"/>
          <ac:picMkLst>
            <pc:docMk/>
            <pc:sldMk cId="1747723404" sldId="258"/>
            <ac:picMk id="19" creationId="{FD478072-9346-97FC-9A5A-90F9807AC30D}"/>
          </ac:picMkLst>
        </pc:picChg>
      </pc:sldChg>
      <pc:sldChg chg="del">
        <pc:chgData name="Katrina Tucker" userId="88860c6e-1e5d-4cba-a160-9c91cd0f6fe2" providerId="ADAL" clId="{5EC3E62F-79E8-4993-8F4B-9857ACED8FA3}" dt="2025-10-28T03:13:11.912" v="23" actId="47"/>
        <pc:sldMkLst>
          <pc:docMk/>
          <pc:sldMk cId="2049461599" sldId="259"/>
        </pc:sldMkLst>
      </pc:sldChg>
      <pc:sldChg chg="del">
        <pc:chgData name="Katrina Tucker" userId="88860c6e-1e5d-4cba-a160-9c91cd0f6fe2" providerId="ADAL" clId="{5EC3E62F-79E8-4993-8F4B-9857ACED8FA3}" dt="2025-10-28T03:13:12.132" v="24" actId="47"/>
        <pc:sldMkLst>
          <pc:docMk/>
          <pc:sldMk cId="3324287566" sldId="260"/>
        </pc:sldMkLst>
      </pc:sldChg>
      <pc:sldChg chg="del">
        <pc:chgData name="Katrina Tucker" userId="88860c6e-1e5d-4cba-a160-9c91cd0f6fe2" providerId="ADAL" clId="{5EC3E62F-79E8-4993-8F4B-9857ACED8FA3}" dt="2025-10-28T03:13:12.364" v="25" actId="47"/>
        <pc:sldMkLst>
          <pc:docMk/>
          <pc:sldMk cId="3813936819" sldId="261"/>
        </pc:sldMkLst>
      </pc:sldChg>
      <pc:sldChg chg="del">
        <pc:chgData name="Katrina Tucker" userId="88860c6e-1e5d-4cba-a160-9c91cd0f6fe2" providerId="ADAL" clId="{5EC3E62F-79E8-4993-8F4B-9857ACED8FA3}" dt="2025-10-28T03:13:10.258" v="15" actId="47"/>
        <pc:sldMkLst>
          <pc:docMk/>
          <pc:sldMk cId="3820814251" sldId="264"/>
        </pc:sldMkLst>
      </pc:sldChg>
      <pc:sldChg chg="del">
        <pc:chgData name="Katrina Tucker" userId="88860c6e-1e5d-4cba-a160-9c91cd0f6fe2" providerId="ADAL" clId="{5EC3E62F-79E8-4993-8F4B-9857ACED8FA3}" dt="2025-10-28T03:13:10.495" v="16" actId="47"/>
        <pc:sldMkLst>
          <pc:docMk/>
          <pc:sldMk cId="570332072" sldId="265"/>
        </pc:sldMkLst>
      </pc:sldChg>
      <pc:sldChg chg="del">
        <pc:chgData name="Katrina Tucker" userId="88860c6e-1e5d-4cba-a160-9c91cd0f6fe2" providerId="ADAL" clId="{5EC3E62F-79E8-4993-8F4B-9857ACED8FA3}" dt="2025-10-28T03:13:10.694" v="17" actId="47"/>
        <pc:sldMkLst>
          <pc:docMk/>
          <pc:sldMk cId="3376331424" sldId="266"/>
        </pc:sldMkLst>
      </pc:sldChg>
      <pc:sldChg chg="del">
        <pc:chgData name="Katrina Tucker" userId="88860c6e-1e5d-4cba-a160-9c91cd0f6fe2" providerId="ADAL" clId="{5EC3E62F-79E8-4993-8F4B-9857ACED8FA3}" dt="2025-10-28T03:13:10.886" v="18" actId="47"/>
        <pc:sldMkLst>
          <pc:docMk/>
          <pc:sldMk cId="2632866746" sldId="267"/>
        </pc:sldMkLst>
      </pc:sldChg>
      <pc:sldChg chg="del">
        <pc:chgData name="Katrina Tucker" userId="88860c6e-1e5d-4cba-a160-9c91cd0f6fe2" providerId="ADAL" clId="{5EC3E62F-79E8-4993-8F4B-9857ACED8FA3}" dt="2025-10-28T03:13:11.102" v="19" actId="47"/>
        <pc:sldMkLst>
          <pc:docMk/>
          <pc:sldMk cId="2767094939" sldId="268"/>
        </pc:sldMkLst>
      </pc:sldChg>
      <pc:sldChg chg="del">
        <pc:chgData name="Katrina Tucker" userId="88860c6e-1e5d-4cba-a160-9c91cd0f6fe2" providerId="ADAL" clId="{5EC3E62F-79E8-4993-8F4B-9857ACED8FA3}" dt="2025-10-28T03:13:11.329" v="20" actId="47"/>
        <pc:sldMkLst>
          <pc:docMk/>
          <pc:sldMk cId="1767750620" sldId="269"/>
        </pc:sldMkLst>
      </pc:sldChg>
      <pc:sldChg chg="del">
        <pc:chgData name="Katrina Tucker" userId="88860c6e-1e5d-4cba-a160-9c91cd0f6fe2" providerId="ADAL" clId="{5EC3E62F-79E8-4993-8F4B-9857ACED8FA3}" dt="2025-10-28T03:13:11.517" v="21" actId="47"/>
        <pc:sldMkLst>
          <pc:docMk/>
          <pc:sldMk cId="4172539050" sldId="270"/>
        </pc:sldMkLst>
      </pc:sldChg>
      <pc:sldMasterChg chg="setBg delSldLayout modSldLayout">
        <pc:chgData name="Katrina Tucker" userId="88860c6e-1e5d-4cba-a160-9c91cd0f6fe2" providerId="ADAL" clId="{5EC3E62F-79E8-4993-8F4B-9857ACED8FA3}" dt="2025-10-28T03:24:07.673" v="256" actId="47"/>
        <pc:sldMasterMkLst>
          <pc:docMk/>
          <pc:sldMasterMk cId="1264432830" sldId="2147483660"/>
        </pc:sldMasterMkLst>
        <pc:sldLayoutChg chg="setBg">
          <pc:chgData name="Katrina Tucker" userId="88860c6e-1e5d-4cba-a160-9c91cd0f6fe2" providerId="ADAL" clId="{5EC3E62F-79E8-4993-8F4B-9857ACED8FA3}" dt="2025-10-28T03:19:30.779" v="125"/>
          <pc:sldLayoutMkLst>
            <pc:docMk/>
            <pc:sldMasterMk cId="1264432830" sldId="2147483660"/>
            <pc:sldLayoutMk cId="570691365" sldId="2147483661"/>
          </pc:sldLayoutMkLst>
        </pc:sldLayoutChg>
        <pc:sldLayoutChg chg="setBg">
          <pc:chgData name="Katrina Tucker" userId="88860c6e-1e5d-4cba-a160-9c91cd0f6fe2" providerId="ADAL" clId="{5EC3E62F-79E8-4993-8F4B-9857ACED8FA3}" dt="2025-10-28T03:19:30.779" v="125"/>
          <pc:sldLayoutMkLst>
            <pc:docMk/>
            <pc:sldMasterMk cId="1264432830" sldId="2147483660"/>
            <pc:sldLayoutMk cId="871733211" sldId="2147483662"/>
          </pc:sldLayoutMkLst>
        </pc:sldLayoutChg>
        <pc:sldLayoutChg chg="setBg">
          <pc:chgData name="Katrina Tucker" userId="88860c6e-1e5d-4cba-a160-9c91cd0f6fe2" providerId="ADAL" clId="{5EC3E62F-79E8-4993-8F4B-9857ACED8FA3}" dt="2025-10-28T03:19:30.779" v="125"/>
          <pc:sldLayoutMkLst>
            <pc:docMk/>
            <pc:sldMasterMk cId="1264432830" sldId="2147483660"/>
            <pc:sldLayoutMk cId="3951354501" sldId="2147483663"/>
          </pc:sldLayoutMkLst>
        </pc:sldLayoutChg>
        <pc:sldLayoutChg chg="setBg">
          <pc:chgData name="Katrina Tucker" userId="88860c6e-1e5d-4cba-a160-9c91cd0f6fe2" providerId="ADAL" clId="{5EC3E62F-79E8-4993-8F4B-9857ACED8FA3}" dt="2025-10-28T03:19:30.779" v="125"/>
          <pc:sldLayoutMkLst>
            <pc:docMk/>
            <pc:sldMasterMk cId="1264432830" sldId="2147483660"/>
            <pc:sldLayoutMk cId="3374142805" sldId="2147483664"/>
          </pc:sldLayoutMkLst>
        </pc:sldLayoutChg>
        <pc:sldLayoutChg chg="del setBg">
          <pc:chgData name="Katrina Tucker" userId="88860c6e-1e5d-4cba-a160-9c91cd0f6fe2" providerId="ADAL" clId="{5EC3E62F-79E8-4993-8F4B-9857ACED8FA3}" dt="2025-10-28T03:24:07.673" v="256" actId="47"/>
          <pc:sldLayoutMkLst>
            <pc:docMk/>
            <pc:sldMasterMk cId="1264432830" sldId="2147483660"/>
            <pc:sldLayoutMk cId="1528191250" sldId="2147483665"/>
          </pc:sldLayoutMkLst>
        </pc:sldLayoutChg>
      </pc:sldMasterChg>
      <pc:sldMasterChg chg="setBg modSldLayout">
        <pc:chgData name="Katrina Tucker" userId="88860c6e-1e5d-4cba-a160-9c91cd0f6fe2" providerId="ADAL" clId="{5EC3E62F-79E8-4993-8F4B-9857ACED8FA3}" dt="2025-10-28T03:19:30.779" v="125"/>
        <pc:sldMasterMkLst>
          <pc:docMk/>
          <pc:sldMasterMk cId="1612024307" sldId="2147483666"/>
        </pc:sldMasterMkLst>
        <pc:sldLayoutChg chg="setBg">
          <pc:chgData name="Katrina Tucker" userId="88860c6e-1e5d-4cba-a160-9c91cd0f6fe2" providerId="ADAL" clId="{5EC3E62F-79E8-4993-8F4B-9857ACED8FA3}" dt="2025-10-28T03:19:30.779" v="125"/>
          <pc:sldLayoutMkLst>
            <pc:docMk/>
            <pc:sldMasterMk cId="1612024307" sldId="2147483666"/>
            <pc:sldLayoutMk cId="2211237279" sldId="2147483667"/>
          </pc:sldLayoutMkLst>
        </pc:sldLayoutChg>
        <pc:sldLayoutChg chg="setBg">
          <pc:chgData name="Katrina Tucker" userId="88860c6e-1e5d-4cba-a160-9c91cd0f6fe2" providerId="ADAL" clId="{5EC3E62F-79E8-4993-8F4B-9857ACED8FA3}" dt="2025-10-28T03:19:30.779" v="125"/>
          <pc:sldLayoutMkLst>
            <pc:docMk/>
            <pc:sldMasterMk cId="1612024307" sldId="2147483666"/>
            <pc:sldLayoutMk cId="266433833" sldId="2147483668"/>
          </pc:sldLayoutMkLst>
        </pc:sldLayoutChg>
        <pc:sldLayoutChg chg="setBg">
          <pc:chgData name="Katrina Tucker" userId="88860c6e-1e5d-4cba-a160-9c91cd0f6fe2" providerId="ADAL" clId="{5EC3E62F-79E8-4993-8F4B-9857ACED8FA3}" dt="2025-10-28T03:19:30.779" v="125"/>
          <pc:sldLayoutMkLst>
            <pc:docMk/>
            <pc:sldMasterMk cId="1612024307" sldId="2147483666"/>
            <pc:sldLayoutMk cId="401503357" sldId="2147483669"/>
          </pc:sldLayoutMkLst>
        </pc:sldLayoutChg>
        <pc:sldLayoutChg chg="setBg">
          <pc:chgData name="Katrina Tucker" userId="88860c6e-1e5d-4cba-a160-9c91cd0f6fe2" providerId="ADAL" clId="{5EC3E62F-79E8-4993-8F4B-9857ACED8FA3}" dt="2025-10-28T03:19:30.779" v="125"/>
          <pc:sldLayoutMkLst>
            <pc:docMk/>
            <pc:sldMasterMk cId="1612024307" sldId="2147483666"/>
            <pc:sldLayoutMk cId="4074172814" sldId="2147483670"/>
          </pc:sldLayoutMkLst>
        </pc:sldLayoutChg>
        <pc:sldLayoutChg chg="setBg">
          <pc:chgData name="Katrina Tucker" userId="88860c6e-1e5d-4cba-a160-9c91cd0f6fe2" providerId="ADAL" clId="{5EC3E62F-79E8-4993-8F4B-9857ACED8FA3}" dt="2025-10-28T03:19:30.779" v="125"/>
          <pc:sldLayoutMkLst>
            <pc:docMk/>
            <pc:sldMasterMk cId="1612024307" sldId="2147483666"/>
            <pc:sldLayoutMk cId="1739212585" sldId="2147483671"/>
          </pc:sldLayoutMkLst>
        </pc:sldLayoutChg>
        <pc:sldLayoutChg chg="setBg">
          <pc:chgData name="Katrina Tucker" userId="88860c6e-1e5d-4cba-a160-9c91cd0f6fe2" providerId="ADAL" clId="{5EC3E62F-79E8-4993-8F4B-9857ACED8FA3}" dt="2025-10-28T03:19:30.779" v="125"/>
          <pc:sldLayoutMkLst>
            <pc:docMk/>
            <pc:sldMasterMk cId="1612024307" sldId="2147483666"/>
            <pc:sldLayoutMk cId="1518447662" sldId="2147483672"/>
          </pc:sldLayoutMkLst>
        </pc:sldLayoutChg>
        <pc:sldLayoutChg chg="setBg">
          <pc:chgData name="Katrina Tucker" userId="88860c6e-1e5d-4cba-a160-9c91cd0f6fe2" providerId="ADAL" clId="{5EC3E62F-79E8-4993-8F4B-9857ACED8FA3}" dt="2025-10-28T03:19:30.779" v="125"/>
          <pc:sldLayoutMkLst>
            <pc:docMk/>
            <pc:sldMasterMk cId="1612024307" sldId="2147483666"/>
            <pc:sldLayoutMk cId="2966906540" sldId="2147483673"/>
          </pc:sldLayoutMkLst>
        </pc:sldLayoutChg>
        <pc:sldLayoutChg chg="setBg">
          <pc:chgData name="Katrina Tucker" userId="88860c6e-1e5d-4cba-a160-9c91cd0f6fe2" providerId="ADAL" clId="{5EC3E62F-79E8-4993-8F4B-9857ACED8FA3}" dt="2025-10-28T03:19:30.779" v="125"/>
          <pc:sldLayoutMkLst>
            <pc:docMk/>
            <pc:sldMasterMk cId="1612024307" sldId="2147483666"/>
            <pc:sldLayoutMk cId="2427500700" sldId="2147483674"/>
          </pc:sldLayoutMkLst>
        </pc:sldLayoutChg>
        <pc:sldLayoutChg chg="setBg">
          <pc:chgData name="Katrina Tucker" userId="88860c6e-1e5d-4cba-a160-9c91cd0f6fe2" providerId="ADAL" clId="{5EC3E62F-79E8-4993-8F4B-9857ACED8FA3}" dt="2025-10-28T03:19:30.779" v="125"/>
          <pc:sldLayoutMkLst>
            <pc:docMk/>
            <pc:sldMasterMk cId="1612024307" sldId="2147483666"/>
            <pc:sldLayoutMk cId="2616254452" sldId="2147483675"/>
          </pc:sldLayoutMkLst>
        </pc:sldLayoutChg>
        <pc:sldLayoutChg chg="setBg">
          <pc:chgData name="Katrina Tucker" userId="88860c6e-1e5d-4cba-a160-9c91cd0f6fe2" providerId="ADAL" clId="{5EC3E62F-79E8-4993-8F4B-9857ACED8FA3}" dt="2025-10-28T03:19:30.779" v="125"/>
          <pc:sldLayoutMkLst>
            <pc:docMk/>
            <pc:sldMasterMk cId="1612024307" sldId="2147483666"/>
            <pc:sldLayoutMk cId="119121488" sldId="2147483676"/>
          </pc:sldLayoutMkLst>
        </pc:sldLayoutChg>
        <pc:sldLayoutChg chg="setBg">
          <pc:chgData name="Katrina Tucker" userId="88860c6e-1e5d-4cba-a160-9c91cd0f6fe2" providerId="ADAL" clId="{5EC3E62F-79E8-4993-8F4B-9857ACED8FA3}" dt="2025-10-28T03:19:30.779" v="125"/>
          <pc:sldLayoutMkLst>
            <pc:docMk/>
            <pc:sldMasterMk cId="1612024307" sldId="2147483666"/>
            <pc:sldLayoutMk cId="2573262662" sldId="2147483677"/>
          </pc:sldLayoutMkLst>
        </pc:sldLayoutChg>
      </pc:sldMasterChg>
      <pc:sldMasterChg chg="setBg modSldLayout">
        <pc:chgData name="Katrina Tucker" userId="88860c6e-1e5d-4cba-a160-9c91cd0f6fe2" providerId="ADAL" clId="{5EC3E62F-79E8-4993-8F4B-9857ACED8FA3}" dt="2025-10-28T03:19:30.779" v="125"/>
        <pc:sldMasterMkLst>
          <pc:docMk/>
          <pc:sldMasterMk cId="4209237519" sldId="2147483678"/>
        </pc:sldMasterMkLst>
        <pc:sldLayoutChg chg="setBg">
          <pc:chgData name="Katrina Tucker" userId="88860c6e-1e5d-4cba-a160-9c91cd0f6fe2" providerId="ADAL" clId="{5EC3E62F-79E8-4993-8F4B-9857ACED8FA3}" dt="2025-10-28T03:19:30.779" v="125"/>
          <pc:sldLayoutMkLst>
            <pc:docMk/>
            <pc:sldMasterMk cId="4209237519" sldId="2147483678"/>
            <pc:sldLayoutMk cId="4264310234" sldId="2147483679"/>
          </pc:sldLayoutMkLst>
        </pc:sldLayoutChg>
        <pc:sldLayoutChg chg="setBg">
          <pc:chgData name="Katrina Tucker" userId="88860c6e-1e5d-4cba-a160-9c91cd0f6fe2" providerId="ADAL" clId="{5EC3E62F-79E8-4993-8F4B-9857ACED8FA3}" dt="2025-10-28T03:19:30.779" v="125"/>
          <pc:sldLayoutMkLst>
            <pc:docMk/>
            <pc:sldMasterMk cId="4209237519" sldId="2147483678"/>
            <pc:sldLayoutMk cId="1675298302" sldId="2147483680"/>
          </pc:sldLayoutMkLst>
        </pc:sldLayoutChg>
        <pc:sldLayoutChg chg="setBg">
          <pc:chgData name="Katrina Tucker" userId="88860c6e-1e5d-4cba-a160-9c91cd0f6fe2" providerId="ADAL" clId="{5EC3E62F-79E8-4993-8F4B-9857ACED8FA3}" dt="2025-10-28T03:19:30.779" v="125"/>
          <pc:sldLayoutMkLst>
            <pc:docMk/>
            <pc:sldMasterMk cId="4209237519" sldId="2147483678"/>
            <pc:sldLayoutMk cId="1701797304" sldId="2147483681"/>
          </pc:sldLayoutMkLst>
        </pc:sldLayoutChg>
        <pc:sldLayoutChg chg="setBg">
          <pc:chgData name="Katrina Tucker" userId="88860c6e-1e5d-4cba-a160-9c91cd0f6fe2" providerId="ADAL" clId="{5EC3E62F-79E8-4993-8F4B-9857ACED8FA3}" dt="2025-10-28T03:19:30.779" v="125"/>
          <pc:sldLayoutMkLst>
            <pc:docMk/>
            <pc:sldMasterMk cId="4209237519" sldId="2147483678"/>
            <pc:sldLayoutMk cId="1583454171" sldId="2147483682"/>
          </pc:sldLayoutMkLst>
        </pc:sldLayoutChg>
        <pc:sldLayoutChg chg="setBg">
          <pc:chgData name="Katrina Tucker" userId="88860c6e-1e5d-4cba-a160-9c91cd0f6fe2" providerId="ADAL" clId="{5EC3E62F-79E8-4993-8F4B-9857ACED8FA3}" dt="2025-10-28T03:19:30.779" v="125"/>
          <pc:sldLayoutMkLst>
            <pc:docMk/>
            <pc:sldMasterMk cId="4209237519" sldId="2147483678"/>
            <pc:sldLayoutMk cId="2726836867" sldId="2147483683"/>
          </pc:sldLayoutMkLst>
        </pc:sldLayoutChg>
        <pc:sldLayoutChg chg="setBg">
          <pc:chgData name="Katrina Tucker" userId="88860c6e-1e5d-4cba-a160-9c91cd0f6fe2" providerId="ADAL" clId="{5EC3E62F-79E8-4993-8F4B-9857ACED8FA3}" dt="2025-10-28T03:19:30.779" v="125"/>
          <pc:sldLayoutMkLst>
            <pc:docMk/>
            <pc:sldMasterMk cId="4209237519" sldId="2147483678"/>
            <pc:sldLayoutMk cId="210988741" sldId="2147483684"/>
          </pc:sldLayoutMkLst>
        </pc:sldLayoutChg>
        <pc:sldLayoutChg chg="setBg">
          <pc:chgData name="Katrina Tucker" userId="88860c6e-1e5d-4cba-a160-9c91cd0f6fe2" providerId="ADAL" clId="{5EC3E62F-79E8-4993-8F4B-9857ACED8FA3}" dt="2025-10-28T03:19:30.779" v="125"/>
          <pc:sldLayoutMkLst>
            <pc:docMk/>
            <pc:sldMasterMk cId="4209237519" sldId="2147483678"/>
            <pc:sldLayoutMk cId="337510137" sldId="2147483685"/>
          </pc:sldLayoutMkLst>
        </pc:sldLayoutChg>
        <pc:sldLayoutChg chg="setBg">
          <pc:chgData name="Katrina Tucker" userId="88860c6e-1e5d-4cba-a160-9c91cd0f6fe2" providerId="ADAL" clId="{5EC3E62F-79E8-4993-8F4B-9857ACED8FA3}" dt="2025-10-28T03:19:30.779" v="125"/>
          <pc:sldLayoutMkLst>
            <pc:docMk/>
            <pc:sldMasterMk cId="4209237519" sldId="2147483678"/>
            <pc:sldLayoutMk cId="1479630494" sldId="2147483686"/>
          </pc:sldLayoutMkLst>
        </pc:sldLayoutChg>
        <pc:sldLayoutChg chg="setBg">
          <pc:chgData name="Katrina Tucker" userId="88860c6e-1e5d-4cba-a160-9c91cd0f6fe2" providerId="ADAL" clId="{5EC3E62F-79E8-4993-8F4B-9857ACED8FA3}" dt="2025-10-28T03:19:30.779" v="125"/>
          <pc:sldLayoutMkLst>
            <pc:docMk/>
            <pc:sldMasterMk cId="4209237519" sldId="2147483678"/>
            <pc:sldLayoutMk cId="860509231" sldId="2147483687"/>
          </pc:sldLayoutMkLst>
        </pc:sldLayoutChg>
        <pc:sldLayoutChg chg="setBg">
          <pc:chgData name="Katrina Tucker" userId="88860c6e-1e5d-4cba-a160-9c91cd0f6fe2" providerId="ADAL" clId="{5EC3E62F-79E8-4993-8F4B-9857ACED8FA3}" dt="2025-10-28T03:19:30.779" v="125"/>
          <pc:sldLayoutMkLst>
            <pc:docMk/>
            <pc:sldMasterMk cId="4209237519" sldId="2147483678"/>
            <pc:sldLayoutMk cId="3512344991" sldId="2147483688"/>
          </pc:sldLayoutMkLst>
        </pc:sldLayoutChg>
        <pc:sldLayoutChg chg="setBg">
          <pc:chgData name="Katrina Tucker" userId="88860c6e-1e5d-4cba-a160-9c91cd0f6fe2" providerId="ADAL" clId="{5EC3E62F-79E8-4993-8F4B-9857ACED8FA3}" dt="2025-10-28T03:19:30.779" v="125"/>
          <pc:sldLayoutMkLst>
            <pc:docMk/>
            <pc:sldMasterMk cId="4209237519" sldId="2147483678"/>
            <pc:sldLayoutMk cId="3302381873" sldId="2147483689"/>
          </pc:sldLayoutMkLst>
        </pc:sldLayoutChg>
      </pc:sldMasterChg>
      <pc:sldMasterChg chg="setBg modSldLayout">
        <pc:chgData name="Katrina Tucker" userId="88860c6e-1e5d-4cba-a160-9c91cd0f6fe2" providerId="ADAL" clId="{5EC3E62F-79E8-4993-8F4B-9857ACED8FA3}" dt="2025-10-28T03:19:30.779" v="125"/>
        <pc:sldMasterMkLst>
          <pc:docMk/>
          <pc:sldMasterMk cId="1038154957" sldId="2147483690"/>
        </pc:sldMasterMkLst>
        <pc:sldLayoutChg chg="setBg">
          <pc:chgData name="Katrina Tucker" userId="88860c6e-1e5d-4cba-a160-9c91cd0f6fe2" providerId="ADAL" clId="{5EC3E62F-79E8-4993-8F4B-9857ACED8FA3}" dt="2025-10-28T03:19:30.779" v="125"/>
          <pc:sldLayoutMkLst>
            <pc:docMk/>
            <pc:sldMasterMk cId="1038154957" sldId="2147483690"/>
            <pc:sldLayoutMk cId="3653385047" sldId="2147483691"/>
          </pc:sldLayoutMkLst>
        </pc:sldLayoutChg>
        <pc:sldLayoutChg chg="setBg">
          <pc:chgData name="Katrina Tucker" userId="88860c6e-1e5d-4cba-a160-9c91cd0f6fe2" providerId="ADAL" clId="{5EC3E62F-79E8-4993-8F4B-9857ACED8FA3}" dt="2025-10-28T03:19:30.779" v="125"/>
          <pc:sldLayoutMkLst>
            <pc:docMk/>
            <pc:sldMasterMk cId="1038154957" sldId="2147483690"/>
            <pc:sldLayoutMk cId="146299205" sldId="2147483692"/>
          </pc:sldLayoutMkLst>
        </pc:sldLayoutChg>
        <pc:sldLayoutChg chg="setBg">
          <pc:chgData name="Katrina Tucker" userId="88860c6e-1e5d-4cba-a160-9c91cd0f6fe2" providerId="ADAL" clId="{5EC3E62F-79E8-4993-8F4B-9857ACED8FA3}" dt="2025-10-28T03:19:30.779" v="125"/>
          <pc:sldLayoutMkLst>
            <pc:docMk/>
            <pc:sldMasterMk cId="1038154957" sldId="2147483690"/>
            <pc:sldLayoutMk cId="58280669" sldId="2147483693"/>
          </pc:sldLayoutMkLst>
        </pc:sldLayoutChg>
        <pc:sldLayoutChg chg="setBg">
          <pc:chgData name="Katrina Tucker" userId="88860c6e-1e5d-4cba-a160-9c91cd0f6fe2" providerId="ADAL" clId="{5EC3E62F-79E8-4993-8F4B-9857ACED8FA3}" dt="2025-10-28T03:19:30.779" v="125"/>
          <pc:sldLayoutMkLst>
            <pc:docMk/>
            <pc:sldMasterMk cId="1038154957" sldId="2147483690"/>
            <pc:sldLayoutMk cId="3548603534" sldId="2147483694"/>
          </pc:sldLayoutMkLst>
        </pc:sldLayoutChg>
        <pc:sldLayoutChg chg="setBg">
          <pc:chgData name="Katrina Tucker" userId="88860c6e-1e5d-4cba-a160-9c91cd0f6fe2" providerId="ADAL" clId="{5EC3E62F-79E8-4993-8F4B-9857ACED8FA3}" dt="2025-10-28T03:19:30.779" v="125"/>
          <pc:sldLayoutMkLst>
            <pc:docMk/>
            <pc:sldMasterMk cId="1038154957" sldId="2147483690"/>
            <pc:sldLayoutMk cId="1911802699" sldId="2147483695"/>
          </pc:sldLayoutMkLst>
        </pc:sldLayoutChg>
        <pc:sldLayoutChg chg="setBg">
          <pc:chgData name="Katrina Tucker" userId="88860c6e-1e5d-4cba-a160-9c91cd0f6fe2" providerId="ADAL" clId="{5EC3E62F-79E8-4993-8F4B-9857ACED8FA3}" dt="2025-10-28T03:19:30.779" v="125"/>
          <pc:sldLayoutMkLst>
            <pc:docMk/>
            <pc:sldMasterMk cId="1038154957" sldId="2147483690"/>
            <pc:sldLayoutMk cId="845090059" sldId="2147483696"/>
          </pc:sldLayoutMkLst>
        </pc:sldLayoutChg>
        <pc:sldLayoutChg chg="setBg">
          <pc:chgData name="Katrina Tucker" userId="88860c6e-1e5d-4cba-a160-9c91cd0f6fe2" providerId="ADAL" clId="{5EC3E62F-79E8-4993-8F4B-9857ACED8FA3}" dt="2025-10-28T03:19:30.779" v="125"/>
          <pc:sldLayoutMkLst>
            <pc:docMk/>
            <pc:sldMasterMk cId="1038154957" sldId="2147483690"/>
            <pc:sldLayoutMk cId="3391799625" sldId="2147483697"/>
          </pc:sldLayoutMkLst>
        </pc:sldLayoutChg>
        <pc:sldLayoutChg chg="setBg">
          <pc:chgData name="Katrina Tucker" userId="88860c6e-1e5d-4cba-a160-9c91cd0f6fe2" providerId="ADAL" clId="{5EC3E62F-79E8-4993-8F4B-9857ACED8FA3}" dt="2025-10-28T03:19:30.779" v="125"/>
          <pc:sldLayoutMkLst>
            <pc:docMk/>
            <pc:sldMasterMk cId="1038154957" sldId="2147483690"/>
            <pc:sldLayoutMk cId="2103396330" sldId="2147483698"/>
          </pc:sldLayoutMkLst>
        </pc:sldLayoutChg>
        <pc:sldLayoutChg chg="setBg">
          <pc:chgData name="Katrina Tucker" userId="88860c6e-1e5d-4cba-a160-9c91cd0f6fe2" providerId="ADAL" clId="{5EC3E62F-79E8-4993-8F4B-9857ACED8FA3}" dt="2025-10-28T03:19:30.779" v="125"/>
          <pc:sldLayoutMkLst>
            <pc:docMk/>
            <pc:sldMasterMk cId="1038154957" sldId="2147483690"/>
            <pc:sldLayoutMk cId="231388271" sldId="2147483699"/>
          </pc:sldLayoutMkLst>
        </pc:sldLayoutChg>
        <pc:sldLayoutChg chg="setBg">
          <pc:chgData name="Katrina Tucker" userId="88860c6e-1e5d-4cba-a160-9c91cd0f6fe2" providerId="ADAL" clId="{5EC3E62F-79E8-4993-8F4B-9857ACED8FA3}" dt="2025-10-28T03:19:30.779" v="125"/>
          <pc:sldLayoutMkLst>
            <pc:docMk/>
            <pc:sldMasterMk cId="1038154957" sldId="2147483690"/>
            <pc:sldLayoutMk cId="1711080235" sldId="2147483700"/>
          </pc:sldLayoutMkLst>
        </pc:sldLayoutChg>
        <pc:sldLayoutChg chg="setBg">
          <pc:chgData name="Katrina Tucker" userId="88860c6e-1e5d-4cba-a160-9c91cd0f6fe2" providerId="ADAL" clId="{5EC3E62F-79E8-4993-8F4B-9857ACED8FA3}" dt="2025-10-28T03:19:30.779" v="125"/>
          <pc:sldLayoutMkLst>
            <pc:docMk/>
            <pc:sldMasterMk cId="1038154957" sldId="2147483690"/>
            <pc:sldLayoutMk cId="705532116" sldId="2147483701"/>
          </pc:sldLayoutMkLst>
        </pc:sldLayoutChg>
      </pc:sldMasterChg>
      <pc:sldMasterChg chg="setBg modSldLayout">
        <pc:chgData name="Katrina Tucker" userId="88860c6e-1e5d-4cba-a160-9c91cd0f6fe2" providerId="ADAL" clId="{5EC3E62F-79E8-4993-8F4B-9857ACED8FA3}" dt="2025-10-28T03:19:30.779" v="125"/>
        <pc:sldMasterMkLst>
          <pc:docMk/>
          <pc:sldMasterMk cId="2494317246" sldId="2147483702"/>
        </pc:sldMasterMkLst>
        <pc:sldLayoutChg chg="setBg">
          <pc:chgData name="Katrina Tucker" userId="88860c6e-1e5d-4cba-a160-9c91cd0f6fe2" providerId="ADAL" clId="{5EC3E62F-79E8-4993-8F4B-9857ACED8FA3}" dt="2025-10-28T03:19:30.779" v="125"/>
          <pc:sldLayoutMkLst>
            <pc:docMk/>
            <pc:sldMasterMk cId="2494317246" sldId="2147483702"/>
            <pc:sldLayoutMk cId="3781337673" sldId="2147483703"/>
          </pc:sldLayoutMkLst>
        </pc:sldLayoutChg>
        <pc:sldLayoutChg chg="setBg">
          <pc:chgData name="Katrina Tucker" userId="88860c6e-1e5d-4cba-a160-9c91cd0f6fe2" providerId="ADAL" clId="{5EC3E62F-79E8-4993-8F4B-9857ACED8FA3}" dt="2025-10-28T03:19:30.779" v="125"/>
          <pc:sldLayoutMkLst>
            <pc:docMk/>
            <pc:sldMasterMk cId="2494317246" sldId="2147483702"/>
            <pc:sldLayoutMk cId="3053574507" sldId="2147483704"/>
          </pc:sldLayoutMkLst>
        </pc:sldLayoutChg>
        <pc:sldLayoutChg chg="setBg">
          <pc:chgData name="Katrina Tucker" userId="88860c6e-1e5d-4cba-a160-9c91cd0f6fe2" providerId="ADAL" clId="{5EC3E62F-79E8-4993-8F4B-9857ACED8FA3}" dt="2025-10-28T03:19:30.779" v="125"/>
          <pc:sldLayoutMkLst>
            <pc:docMk/>
            <pc:sldMasterMk cId="2494317246" sldId="2147483702"/>
            <pc:sldLayoutMk cId="1146557014" sldId="2147483705"/>
          </pc:sldLayoutMkLst>
        </pc:sldLayoutChg>
        <pc:sldLayoutChg chg="setBg">
          <pc:chgData name="Katrina Tucker" userId="88860c6e-1e5d-4cba-a160-9c91cd0f6fe2" providerId="ADAL" clId="{5EC3E62F-79E8-4993-8F4B-9857ACED8FA3}" dt="2025-10-28T03:19:30.779" v="125"/>
          <pc:sldLayoutMkLst>
            <pc:docMk/>
            <pc:sldMasterMk cId="2494317246" sldId="2147483702"/>
            <pc:sldLayoutMk cId="962085242" sldId="2147483706"/>
          </pc:sldLayoutMkLst>
        </pc:sldLayoutChg>
        <pc:sldLayoutChg chg="setBg">
          <pc:chgData name="Katrina Tucker" userId="88860c6e-1e5d-4cba-a160-9c91cd0f6fe2" providerId="ADAL" clId="{5EC3E62F-79E8-4993-8F4B-9857ACED8FA3}" dt="2025-10-28T03:19:30.779" v="125"/>
          <pc:sldLayoutMkLst>
            <pc:docMk/>
            <pc:sldMasterMk cId="2494317246" sldId="2147483702"/>
            <pc:sldLayoutMk cId="1323799611" sldId="2147483707"/>
          </pc:sldLayoutMkLst>
        </pc:sldLayoutChg>
        <pc:sldLayoutChg chg="setBg">
          <pc:chgData name="Katrina Tucker" userId="88860c6e-1e5d-4cba-a160-9c91cd0f6fe2" providerId="ADAL" clId="{5EC3E62F-79E8-4993-8F4B-9857ACED8FA3}" dt="2025-10-28T03:19:30.779" v="125"/>
          <pc:sldLayoutMkLst>
            <pc:docMk/>
            <pc:sldMasterMk cId="2494317246" sldId="2147483702"/>
            <pc:sldLayoutMk cId="3655657594" sldId="2147483708"/>
          </pc:sldLayoutMkLst>
        </pc:sldLayoutChg>
        <pc:sldLayoutChg chg="setBg">
          <pc:chgData name="Katrina Tucker" userId="88860c6e-1e5d-4cba-a160-9c91cd0f6fe2" providerId="ADAL" clId="{5EC3E62F-79E8-4993-8F4B-9857ACED8FA3}" dt="2025-10-28T03:19:30.779" v="125"/>
          <pc:sldLayoutMkLst>
            <pc:docMk/>
            <pc:sldMasterMk cId="2494317246" sldId="2147483702"/>
            <pc:sldLayoutMk cId="1148128452" sldId="2147483709"/>
          </pc:sldLayoutMkLst>
        </pc:sldLayoutChg>
        <pc:sldLayoutChg chg="setBg">
          <pc:chgData name="Katrina Tucker" userId="88860c6e-1e5d-4cba-a160-9c91cd0f6fe2" providerId="ADAL" clId="{5EC3E62F-79E8-4993-8F4B-9857ACED8FA3}" dt="2025-10-28T03:19:30.779" v="125"/>
          <pc:sldLayoutMkLst>
            <pc:docMk/>
            <pc:sldMasterMk cId="2494317246" sldId="2147483702"/>
            <pc:sldLayoutMk cId="4229513683" sldId="2147483710"/>
          </pc:sldLayoutMkLst>
        </pc:sldLayoutChg>
        <pc:sldLayoutChg chg="setBg">
          <pc:chgData name="Katrina Tucker" userId="88860c6e-1e5d-4cba-a160-9c91cd0f6fe2" providerId="ADAL" clId="{5EC3E62F-79E8-4993-8F4B-9857ACED8FA3}" dt="2025-10-28T03:19:30.779" v="125"/>
          <pc:sldLayoutMkLst>
            <pc:docMk/>
            <pc:sldMasterMk cId="2494317246" sldId="2147483702"/>
            <pc:sldLayoutMk cId="1518044309" sldId="2147483711"/>
          </pc:sldLayoutMkLst>
        </pc:sldLayoutChg>
        <pc:sldLayoutChg chg="setBg">
          <pc:chgData name="Katrina Tucker" userId="88860c6e-1e5d-4cba-a160-9c91cd0f6fe2" providerId="ADAL" clId="{5EC3E62F-79E8-4993-8F4B-9857ACED8FA3}" dt="2025-10-28T03:19:30.779" v="125"/>
          <pc:sldLayoutMkLst>
            <pc:docMk/>
            <pc:sldMasterMk cId="2494317246" sldId="2147483702"/>
            <pc:sldLayoutMk cId="1100853513" sldId="2147483712"/>
          </pc:sldLayoutMkLst>
        </pc:sldLayoutChg>
        <pc:sldLayoutChg chg="setBg">
          <pc:chgData name="Katrina Tucker" userId="88860c6e-1e5d-4cba-a160-9c91cd0f6fe2" providerId="ADAL" clId="{5EC3E62F-79E8-4993-8F4B-9857ACED8FA3}" dt="2025-10-28T03:19:30.779" v="125"/>
          <pc:sldLayoutMkLst>
            <pc:docMk/>
            <pc:sldMasterMk cId="2494317246" sldId="2147483702"/>
            <pc:sldLayoutMk cId="2736072155" sldId="2147483713"/>
          </pc:sldLayoutMkLst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2E73EB-E4E3-C6CA-8E20-48ACBAAD8B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Merriweather" panose="02000000000000000000" pitchFamily="2" charset="77"/>
                <a:cs typeface="Merriweather" panose="02000000000000000000" pitchFamily="2" charset="77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D967FA-5938-BD62-BECC-04E7ED6465C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Aft>
                <a:spcPts val="300"/>
              </a:spcAft>
              <a:defRPr/>
            </a:lvl1pPr>
            <a:lvl2pPr>
              <a:spcAft>
                <a:spcPts val="300"/>
              </a:spcAft>
              <a:defRPr/>
            </a:lvl2pPr>
            <a:lvl3pPr>
              <a:spcAft>
                <a:spcPts val="300"/>
              </a:spcAft>
              <a:defRPr/>
            </a:lvl3pPr>
            <a:lvl4pPr>
              <a:spcAft>
                <a:spcPts val="300"/>
              </a:spcAft>
              <a:defRPr/>
            </a:lvl4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D445FB40-EAED-0BD3-D356-873479F7F88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946765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0618DDBA-DE01-DFD0-6425-F2C87C465C0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937631" y="6356350"/>
            <a:ext cx="41616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2F94B10B-983C-B44B-9D47-07715AA4B3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06913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0000" advClick="0" advTm="10000"/>
    </mc:Choice>
    <mc:Fallback xmlns="">
      <p:transition spd="slow" advClick="0" advTm="10000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8CD27A-7CE9-7A31-C0C2-B55DAF8B18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6E7D730-DD95-8570-BE02-B8C0048F02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F31D97-2C51-4F99-A401-FA60A4650190}" type="datetimeFigureOut">
              <a:rPr lang="en-AU" smtClean="0"/>
              <a:t>28/10/2025</a:t>
            </a:fld>
            <a:endParaRPr lang="en-AU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F3EEE56-1674-522B-1F76-45BD14FDC6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3D90D2C-4B95-10CF-6777-F46420DCB9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5507D6-9407-4996-B07E-466FBCDED22E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5184476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3B81918-AE5E-15F9-AC98-6970244C00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F31D97-2C51-4F99-A401-FA60A4650190}" type="datetimeFigureOut">
              <a:rPr lang="en-AU" smtClean="0"/>
              <a:t>28/10/2025</a:t>
            </a:fld>
            <a:endParaRPr lang="en-AU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13317E3-8414-502F-08D2-DCE68538A6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84084BC-699D-A3E9-BFFE-3549039846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5507D6-9407-4996-B07E-466FBCDED22E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9669065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6F944C-E42E-D499-7B09-7C0F91C06E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B7723B-1F84-2E20-564B-E239F97EE4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BBAD0F2-D2A9-EAF9-BD91-302713AFEF7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1CDDACD-BC16-A11F-24DC-C9ACD6E1FB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F31D97-2C51-4F99-A401-FA60A4650190}" type="datetimeFigureOut">
              <a:rPr lang="en-AU" smtClean="0"/>
              <a:t>28/10/2025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903D497-1DB7-7062-0BB2-6508CC0E1D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85A69FD-6A6C-0A94-FE54-555A6A64C9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5507D6-9407-4996-B07E-466FBCDED22E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42750070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E19AD2-D767-961B-4926-8D430B694B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BFD9B8E-1566-F0F7-4190-41BB93B253B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A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AEB2741-B5D4-F4BA-9C7C-1C6E11BD766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8C7900B-16DF-9C64-8424-04CBB5C4DC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F31D97-2C51-4F99-A401-FA60A4650190}" type="datetimeFigureOut">
              <a:rPr lang="en-AU" smtClean="0"/>
              <a:t>28/10/2025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B8F8D21-288B-93DC-3888-F2273EEAED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1CB1847-66B7-08ED-E134-715F933E80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5507D6-9407-4996-B07E-466FBCDED22E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61625445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85D6AC-469F-75CF-B8B4-9356F36F2C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A9A338A-938C-1C5A-3D62-A9DD11666F3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01E4C15-C99A-5B41-323D-FE4E7538AC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F31D97-2C51-4F99-A401-FA60A4650190}" type="datetimeFigureOut">
              <a:rPr lang="en-AU" smtClean="0"/>
              <a:t>28/10/2025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0347343-21C1-3329-2F03-7CA8E04FC5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BF2241B-61E9-8C01-5005-9AAF8F6A08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5507D6-9407-4996-B07E-466FBCDED22E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1912148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47FC024-ED71-9681-F759-4A7E85627D6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6D20CC1-2C4C-A5A4-593F-225EDBE3964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53EA580-C175-2394-CC3D-BD337B64BF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F31D97-2C51-4F99-A401-FA60A4650190}" type="datetimeFigureOut">
              <a:rPr lang="en-AU" smtClean="0"/>
              <a:t>28/10/2025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013A6DA-3867-5240-3DDC-411AECCB98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A6FE3B8-76C7-5DAF-F83D-89F6196805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5507D6-9407-4996-B07E-466FBCDED22E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57326266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26387C-D970-682E-C212-5C6885AB006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27BBCE1-CEA5-2375-624E-4C4B87EC03E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1BE427-45A8-F2FD-78AD-B01D9B8E8E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3FF7D5-6751-47FE-A458-A7CDE9A1D54F}" type="datetimeFigureOut">
              <a:rPr lang="en-AU" smtClean="0"/>
              <a:t>28/10/2025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C2C6EA9-23BB-5EAD-E263-1D9FA89391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A0EF150-F3C5-574F-24FE-B1808EBAB7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D162A3-0819-446F-9C5D-4AAD8929D8B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26431023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BD24E4-D1C5-9E0E-8622-060EC6CCB1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E8CA9A-96C5-1601-E81F-09F73F52BC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5872F96-549D-9089-F0F7-8AB8CB6244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3FF7D5-6751-47FE-A458-A7CDE9A1D54F}" type="datetimeFigureOut">
              <a:rPr lang="en-AU" smtClean="0"/>
              <a:t>28/10/2025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E0C1D7-A6AA-6D2C-B7F5-5F6546FDAA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ECC0C3-49F7-73F9-DF38-8D1B9FE471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D162A3-0819-446F-9C5D-4AAD8929D8B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67529830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9EAC71-6F95-C7D5-398A-0EBA0324D3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912188C-E76E-DF47-074E-1C1D6FB6C6E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CF1873C-70C9-8F2C-CDC4-27A69C8E8C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3FF7D5-6751-47FE-A458-A7CDE9A1D54F}" type="datetimeFigureOut">
              <a:rPr lang="en-AU" smtClean="0"/>
              <a:t>28/10/2025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5D8FEFF-504A-FE68-DC69-106C183CEC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CD27493-0C5A-783E-99E8-EB63DA20E5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D162A3-0819-446F-9C5D-4AAD8929D8B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70179730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DBD796-8C94-C8F3-2CEF-E6E08BE914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EE1515-E567-F638-B1CC-3F523B5EC22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ACBE11F-0ED4-B146-07BD-FAB1CB9AD2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598D82E-7756-F393-00BB-857B6E4893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3FF7D5-6751-47FE-A458-A7CDE9A1D54F}" type="datetimeFigureOut">
              <a:rPr lang="en-AU" smtClean="0"/>
              <a:t>28/10/2025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C44801A-03BA-D494-22D2-1E59922781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830D7EF-2AE4-8E36-D24B-DF36F1C14E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D162A3-0819-446F-9C5D-4AAD8929D8B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5834541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ECB6D2-71C3-E9EA-E5A7-C0A135F66D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Merriweather" panose="02000000000000000000" pitchFamily="2" charset="77"/>
                <a:cs typeface="Merriweather" panose="02000000000000000000" pitchFamily="2" charset="77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680505-73FD-DEBD-EDB2-EBAB3ED7C33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2506662"/>
            <a:ext cx="5181600" cy="3560030"/>
          </a:xfrm>
        </p:spPr>
        <p:txBody>
          <a:bodyPr/>
          <a:lstStyle>
            <a:lvl1pPr marL="0" indent="0">
              <a:buNone/>
              <a:defRPr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787940D-73AA-D329-D3AC-3AEA1631757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2506662"/>
            <a:ext cx="5181600" cy="3560030"/>
          </a:xfrm>
        </p:spPr>
        <p:txBody>
          <a:bodyPr/>
          <a:lstStyle>
            <a:lvl1pPr marL="0" indent="0">
              <a:buNone/>
              <a:defRPr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4BD117B2-F18A-26D9-70CE-9B797BE2437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946765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665F2994-F0E9-1EB5-0ED0-F554179CEFD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937631" y="6356350"/>
            <a:ext cx="41616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2F94B10B-983C-B44B-9D47-07715AA4B3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17332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0000" advClick="0" advTm="10000"/>
    </mc:Choice>
    <mc:Fallback xmlns="">
      <p:transition spd="slow" advClick="0" advTm="10000"/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21BCD1-704E-BB08-868F-5897EAA396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7770496-E1EF-253B-D426-A649559CAA5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708F709-FEDC-6D4E-4F00-81A00DF5440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2F454F0-F5F8-1922-D001-CA9A796C4B4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668012D-5B40-10D4-DF87-ED130AC723C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EE7F2DE-E916-9F64-23FB-C34509B39F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3FF7D5-6751-47FE-A458-A7CDE9A1D54F}" type="datetimeFigureOut">
              <a:rPr lang="en-AU" smtClean="0"/>
              <a:t>28/10/2025</a:t>
            </a:fld>
            <a:endParaRPr lang="en-AU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B4AFFE1-E71F-326A-8C50-50D3B63034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4E811E7-C984-F929-59FF-3E2F920230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D162A3-0819-446F-9C5D-4AAD8929D8B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72683686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8B19F2-2FB3-CCDD-15C7-577E5F5CA7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AFE9A94-7DEF-DBC8-6100-10DA9BB0A6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3FF7D5-6751-47FE-A458-A7CDE9A1D54F}" type="datetimeFigureOut">
              <a:rPr lang="en-AU" smtClean="0"/>
              <a:t>28/10/2025</a:t>
            </a:fld>
            <a:endParaRPr lang="en-AU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A84AF06-622E-F3E2-C55C-047307910D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BF12141-185B-AF92-0380-9F4F42D8AF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D162A3-0819-446F-9C5D-4AAD8929D8B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1098874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D2B9B82-A981-8676-67B7-F766579ED8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3FF7D5-6751-47FE-A458-A7CDE9A1D54F}" type="datetimeFigureOut">
              <a:rPr lang="en-AU" smtClean="0"/>
              <a:t>28/10/2025</a:t>
            </a:fld>
            <a:endParaRPr lang="en-AU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E1F6B39-C8EE-3269-BDA8-AE9A79B0E8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3F79140-D920-1910-6A45-4E867D572E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D162A3-0819-446F-9C5D-4AAD8929D8B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3751013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703823-AB6F-63A8-BE36-79FA9FB5B2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FC9490-135E-0B61-4A7E-C95A342EE8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DB6F63D-2A48-4F4C-C597-0F35664CA4E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A248F10-6E84-D18F-4CB0-E6ED21080B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3FF7D5-6751-47FE-A458-A7CDE9A1D54F}" type="datetimeFigureOut">
              <a:rPr lang="en-AU" smtClean="0"/>
              <a:t>28/10/2025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497ECBD-D432-AA57-0C83-3E82F9885E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9090D0A-380D-9961-0C17-05D087BD9C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D162A3-0819-446F-9C5D-4AAD8929D8B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47963049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D2DBC1-31D0-12DE-D902-42A5B39C44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91777F7-7A38-3660-D18A-A1215024EEE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A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30EC05F-711F-9FB1-5E9B-A5F3E07F9BB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978B251-7C38-72C2-9EF4-E29EDD44B6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3FF7D5-6751-47FE-A458-A7CDE9A1D54F}" type="datetimeFigureOut">
              <a:rPr lang="en-AU" smtClean="0"/>
              <a:t>28/10/2025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AF2EAD7-0930-9295-7024-311360B994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5497BB1-EBC9-0FC4-8250-3A2EF9872B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D162A3-0819-446F-9C5D-4AAD8929D8B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860509231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754022-9BF3-7B3C-AA63-484B6268FE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7C7FFCF-16A9-8418-FB60-84A2957C65F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E6759E6-AE3D-DBA8-82AD-23DFB780A4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3FF7D5-6751-47FE-A458-A7CDE9A1D54F}" type="datetimeFigureOut">
              <a:rPr lang="en-AU" smtClean="0"/>
              <a:t>28/10/2025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AE3DCC-9647-E232-3E87-7F56A5B178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9B23230-E095-7FF0-F6B6-6D620539E8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D162A3-0819-446F-9C5D-4AAD8929D8B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512344991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4204BCE-D788-9B7F-1B42-38CC397D2D3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3A7E010-9AE7-7B56-DB28-B8B76F6D82B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F5FC7C4-6BD6-70FB-5098-4DDC3A8AE7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3FF7D5-6751-47FE-A458-A7CDE9A1D54F}" type="datetimeFigureOut">
              <a:rPr lang="en-AU" smtClean="0"/>
              <a:t>28/10/2025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D02D8BB-3B9E-1D2B-3F07-171A8FC323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C09CA2-F92E-AD24-6208-A22086A086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D162A3-0819-446F-9C5D-4AAD8929D8B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302381873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727309-A2AC-41EA-741F-E2DC59E1514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6CD9D99-2D49-FE0B-0FDF-4E355C8E61D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A7CEB49-526F-DE98-688F-16F3024042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5A771-BD57-462B-8215-38B61DD148FC}" type="datetimeFigureOut">
              <a:rPr lang="en-AU" smtClean="0"/>
              <a:t>28/10/2025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EC71309-C805-6F91-511F-CFFE99A4EE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ED4C9DF-7C8F-67E0-F081-F21E9226C6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820558-7E16-4994-AF30-9ACA69EFE772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65338504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A7E000-BBEF-8DE0-6619-6576737D0D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B8A210-DD19-9CAD-1A5F-7AB821DA44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5EDBAE4-464F-4969-7719-D95E0C4288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5A771-BD57-462B-8215-38B61DD148FC}" type="datetimeFigureOut">
              <a:rPr lang="en-AU" smtClean="0"/>
              <a:t>28/10/2025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E8CFDF4-1D9C-5735-BD28-21D7826498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A7D405-9F4D-B4A5-BE10-D0E10F0A6D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820558-7E16-4994-AF30-9ACA69EFE772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46299205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99190A-FE5D-59EF-74A3-273631CDE0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5FDD278-56BA-7FFC-0AB6-F300E420B82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0EAA20B-3FD4-2851-450E-30C16825CA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5A771-BD57-462B-8215-38B61DD148FC}" type="datetimeFigureOut">
              <a:rPr lang="en-AU" smtClean="0"/>
              <a:t>28/10/2025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71CCB77-005B-ECF1-1236-BCD2FEB5F4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8DE526-1A02-71FB-7136-82CBC2ABD0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820558-7E16-4994-AF30-9ACA69EFE772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582806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8CB77E42-F432-5182-BDED-800BE3C220D5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EEDE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noFill/>
              </a:ln>
              <a:noFill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1875F7B-034E-8788-9E1A-EB8CCD93F2D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8199" y="1414463"/>
            <a:ext cx="10515599" cy="2387600"/>
          </a:xfrm>
        </p:spPr>
        <p:txBody>
          <a:bodyPr anchor="b"/>
          <a:lstStyle>
            <a:lvl1pPr algn="ctr">
              <a:defRPr sz="6000">
                <a:solidFill>
                  <a:schemeClr val="tx2"/>
                </a:solidFill>
                <a:latin typeface="Merriweather" panose="02000000000000000000" pitchFamily="2" charset="77"/>
                <a:cs typeface="Merriweather" panose="02000000000000000000" pitchFamily="2" charset="77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F0909AD-A04E-8016-BF9B-35CF580BD48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38199" y="3894138"/>
            <a:ext cx="10515599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pic>
        <p:nvPicPr>
          <p:cNvPr id="12" name="Picture 11" descr="A logo with orange text&#10;&#10;Description automatically generated">
            <a:extLst>
              <a:ext uri="{FF2B5EF4-FFF2-40B4-BE49-F238E27FC236}">
                <a16:creationId xmlns:a16="http://schemas.microsoft.com/office/drawing/2014/main" id="{B39F493F-E936-9904-4E78-60E188BC396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48289" y="16207"/>
            <a:ext cx="1551421" cy="740535"/>
          </a:xfrm>
          <a:prstGeom prst="rect">
            <a:avLst/>
          </a:prstGeom>
        </p:spPr>
      </p:pic>
      <p:sp>
        <p:nvSpPr>
          <p:cNvPr id="15" name="Footer Placeholder 4">
            <a:extLst>
              <a:ext uri="{FF2B5EF4-FFF2-40B4-BE49-F238E27FC236}">
                <a16:creationId xmlns:a16="http://schemas.microsoft.com/office/drawing/2014/main" id="{D09182AA-A848-F348-C802-5E49651E370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946765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  <p:sp>
        <p:nvSpPr>
          <p:cNvPr id="16" name="Slide Number Placeholder 5">
            <a:extLst>
              <a:ext uri="{FF2B5EF4-FFF2-40B4-BE49-F238E27FC236}">
                <a16:creationId xmlns:a16="http://schemas.microsoft.com/office/drawing/2014/main" id="{45581958-7388-D23A-1955-2181E9C3125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937631" y="6356350"/>
            <a:ext cx="41616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2F94B10B-983C-B44B-9D47-07715AA4B3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13545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0000" advClick="0" advTm="10000"/>
    </mc:Choice>
    <mc:Fallback xmlns="">
      <p:transition spd="slow" advClick="0" advTm="10000"/>
    </mc:Fallback>
  </mc:AlternateConten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E8FDA4-D6A9-7F57-5124-67DAE62603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9DF065-9B48-8C96-9CCD-6BB7C29650C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7FB609D-11F8-7BD7-B5C0-89617E8691C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14D7C17-F44F-8008-B9D1-8EF52CFEB9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5A771-BD57-462B-8215-38B61DD148FC}" type="datetimeFigureOut">
              <a:rPr lang="en-AU" smtClean="0"/>
              <a:t>28/10/2025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1A6D9CB-2028-6C1D-9782-9BFFD98A06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4323252-376C-2ED0-6E86-766299790A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820558-7E16-4994-AF30-9ACA69EFE772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548603534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709459-36AB-3869-BAC5-15AB995508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FCCDFE7-3447-700F-B425-76C222EB4F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63AA9AF-AE1D-9626-281F-4A3396EC12A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D22C7BC-000F-E88B-AC23-05AA6B5BBB6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91D8C14-1B13-0493-915B-DFB668CC5A7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8EA0212-F3E0-407D-5244-899E8B229A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5A771-BD57-462B-8215-38B61DD148FC}" type="datetimeFigureOut">
              <a:rPr lang="en-AU" smtClean="0"/>
              <a:t>28/10/2025</a:t>
            </a:fld>
            <a:endParaRPr lang="en-AU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E2E7241-0379-32E5-190C-CFE329706B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631E51D-EC57-6B43-091E-76E627DF73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820558-7E16-4994-AF30-9ACA69EFE772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911802699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7A6B4A-2599-EFC6-45A6-45BCC86BAF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35B4B79-4A1B-9CE5-6DDB-6A9CCB6B81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5A771-BD57-462B-8215-38B61DD148FC}" type="datetimeFigureOut">
              <a:rPr lang="en-AU" smtClean="0"/>
              <a:t>28/10/2025</a:t>
            </a:fld>
            <a:endParaRPr lang="en-AU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922F8F0-C7BC-4F49-338D-B8DB5362B8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4CBB459-6E0A-D088-9403-7DD1EB761D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820558-7E16-4994-AF30-9ACA69EFE772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845090059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598EE7B-65E0-9498-FC0D-F56FD2C137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5A771-BD57-462B-8215-38B61DD148FC}" type="datetimeFigureOut">
              <a:rPr lang="en-AU" smtClean="0"/>
              <a:t>28/10/2025</a:t>
            </a:fld>
            <a:endParaRPr lang="en-AU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68700C8-4664-E720-775E-F848C9F7F0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D39F179-14E0-7A45-520D-061EF914E2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820558-7E16-4994-AF30-9ACA69EFE772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391799625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788180-4762-0E22-7618-97A15BC4A2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BEF0AD-5363-5308-F2B8-63951ED1E1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732FC16-8012-C889-0AD2-E8D44193CA0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EF44176-E5C8-4254-91E9-130E0EF82A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5A771-BD57-462B-8215-38B61DD148FC}" type="datetimeFigureOut">
              <a:rPr lang="en-AU" smtClean="0"/>
              <a:t>28/10/2025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5E9DAD0-35D4-F8D9-D018-FFBA400A1F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0C5115A-F351-DF3D-D2D6-A735755877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820558-7E16-4994-AF30-9ACA69EFE772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103396330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314058-EF09-FBF7-4481-83414DF577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F25E80B-30FE-4385-B3B7-F5CF0812345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A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943926C-1CCF-51DE-25A3-10C48296AFF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EA7E47B-5326-ED9D-09B2-7AF31CA540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5A771-BD57-462B-8215-38B61DD148FC}" type="datetimeFigureOut">
              <a:rPr lang="en-AU" smtClean="0"/>
              <a:t>28/10/2025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C1DE9D7-4263-E1B6-E79F-B44BB6ACA5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F7EA03E-3B6E-CD42-C8C8-B9CFD12B24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820558-7E16-4994-AF30-9ACA69EFE772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31388271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0BFAC9-E082-107E-7B7C-F355C393A7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67E85C2-0606-72E6-372F-FC5CBDA2F33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29BF8D2-6E9E-11F5-28B0-7ED8095C6C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5A771-BD57-462B-8215-38B61DD148FC}" type="datetimeFigureOut">
              <a:rPr lang="en-AU" smtClean="0"/>
              <a:t>28/10/2025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D700E0-ABE3-87DA-E5BD-B48374CE21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C3EFBE-3B30-BAD3-D2C1-34CE7E2906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820558-7E16-4994-AF30-9ACA69EFE772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711080235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9D1929D-0291-1E9C-ED59-F57CC820ECC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908D93A-4EB6-7720-F902-33BF4A368A6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477F73C-65ED-AC0D-2580-9B4832831A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5A771-BD57-462B-8215-38B61DD148FC}" type="datetimeFigureOut">
              <a:rPr lang="en-AU" smtClean="0"/>
              <a:t>28/10/2025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FB607EC-6250-C836-45FA-09EBBC08ED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804D5C5-205C-F5F8-D3E4-606D6CFA67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820558-7E16-4994-AF30-9ACA69EFE772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705532116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D07B60-9584-75D7-5C05-81C163B9B56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4F083BF-A6D9-47FE-30CC-83A37CF7268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18CE0DC-621E-73D6-AE00-D780CCC9CF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AAC6E-DE8C-48FB-87EF-C397E146B294}" type="datetimeFigureOut">
              <a:rPr lang="en-AU" smtClean="0"/>
              <a:t>28/10/2025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82608EC-B411-1096-D73D-43260BF837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D31C60E-E7E5-6A15-3800-5F2144133D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8E899B-E8E6-4F10-8A07-7762CC8F8502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781337673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E1E4A2-043B-4784-B5E9-E98409B04A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4FE10A-9CEF-8DB0-403D-4FD0373FDD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EA40C2E-ABE8-FBCF-D36F-3F5B4DF01F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AAC6E-DE8C-48FB-87EF-C397E146B294}" type="datetimeFigureOut">
              <a:rPr lang="en-AU" smtClean="0"/>
              <a:t>28/10/2025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1B1FA2-102D-CD6C-1132-3CABD7CBCF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4A3F45-D43B-F5E2-0A88-3784A094B7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8E899B-E8E6-4F10-8A07-7762CC8F8502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0535745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23E822-8B4D-9E40-8A6D-E417C4B1027D}" type="datetimeFigureOut">
              <a:rPr lang="en-US" smtClean="0"/>
              <a:t>10/28/2025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94B10B-983C-B44B-9D47-07715AA4B3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4142805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011B7F-C925-C144-A201-9838A1369A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3C76D4B-3CD5-4D24-6083-AF10D336ACF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D345C78-D118-60E9-76BC-357DB9E49E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AAC6E-DE8C-48FB-87EF-C397E146B294}" type="datetimeFigureOut">
              <a:rPr lang="en-AU" smtClean="0"/>
              <a:t>28/10/2025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BE9B795-86CA-864F-6A4C-4256753CE7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63B357B-E8DC-6698-182E-C9FF7554E7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8E899B-E8E6-4F10-8A07-7762CC8F8502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146557014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3DE48F-7E0A-5BC5-0F8A-F27679EA99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05C953-4653-E7AE-3408-BD6C04EDD2E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3D1FF45-BC77-94A0-0BB0-0272DF70176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6740221-73FA-09B9-D194-EDB5FBBB2B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AAC6E-DE8C-48FB-87EF-C397E146B294}" type="datetimeFigureOut">
              <a:rPr lang="en-AU" smtClean="0"/>
              <a:t>28/10/2025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477EFF2-1119-B1ED-9646-653E4BFBC4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62B1135-DC94-61F9-3081-C4FC7A8ADA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8E899B-E8E6-4F10-8A07-7762CC8F8502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962085242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D40F0A-8191-1B97-6587-5FB9DE5611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CE0F20A-DD54-C579-4D3A-95DEBCB6619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2D9DC93-C367-AE2B-3FA2-86E0F9B3220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1D14317-D6FA-8993-0EB3-994CA5D28BD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E6C8E82-131C-C105-F205-38E07EEBBC6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00F4FB0-5D09-FBE5-FC89-B9A5155036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AAC6E-DE8C-48FB-87EF-C397E146B294}" type="datetimeFigureOut">
              <a:rPr lang="en-AU" smtClean="0"/>
              <a:t>28/10/2025</a:t>
            </a:fld>
            <a:endParaRPr lang="en-AU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127CF3A-D41B-06B5-ED20-CDD35DA8CA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4B227F4-1458-A596-DAE9-875A42A398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8E899B-E8E6-4F10-8A07-7762CC8F8502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323799611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B91FD3-A5E6-E4CC-0D64-475A7233F9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E91A3FF-5535-33B3-3ABC-1973E1ED69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AAC6E-DE8C-48FB-87EF-C397E146B294}" type="datetimeFigureOut">
              <a:rPr lang="en-AU" smtClean="0"/>
              <a:t>28/10/2025</a:t>
            </a:fld>
            <a:endParaRPr lang="en-AU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2F8400F-1555-A602-E200-5C44697E63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D30D2AD-589B-3F37-748B-E19D6E6F19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8E899B-E8E6-4F10-8A07-7762CC8F8502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655657594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AC1B1F5-2FA4-A78D-2DE2-54A1E5394B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AAC6E-DE8C-48FB-87EF-C397E146B294}" type="datetimeFigureOut">
              <a:rPr lang="en-AU" smtClean="0"/>
              <a:t>28/10/2025</a:t>
            </a:fld>
            <a:endParaRPr lang="en-AU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F93273C-010F-4A46-31D2-98B13CFD96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EB8E070-8A79-3509-FF31-9D8DCDB274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8E899B-E8E6-4F10-8A07-7762CC8F8502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148128452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F248A4-97C4-B921-28E6-E018CE1E1F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DAD752-533F-65D5-FA6D-BAADEB40CD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4C4E576-73F7-4088-B5F7-D610415AD5C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2D7FB4D-318C-839D-79D0-F81ABD1793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AAC6E-DE8C-48FB-87EF-C397E146B294}" type="datetimeFigureOut">
              <a:rPr lang="en-AU" smtClean="0"/>
              <a:t>28/10/2025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A913E24-9AE8-EE88-119F-530FA60987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71AA15F-1F6E-FD5E-0DF7-EC1DA25955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8E899B-E8E6-4F10-8A07-7762CC8F8502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229513683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FBABF4-84C9-96AE-3F8B-5BF742BD01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06BF14A-CB95-CB89-3F1E-557BB6182A4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A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F540927-BE8E-5DCA-E987-59AC4A52CDA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DD7EA17-E214-C59D-70DB-FED07FD22E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AAC6E-DE8C-48FB-87EF-C397E146B294}" type="datetimeFigureOut">
              <a:rPr lang="en-AU" smtClean="0"/>
              <a:t>28/10/2025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F3308C8-4299-86C0-A56D-26E162E071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E610061-1C9D-8880-BF16-AF1EAE0492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8E899B-E8E6-4F10-8A07-7762CC8F8502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518044309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1368F9-ADE2-79DF-BBC6-D0FD94B786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A012C65-5367-F867-7321-27A982964A1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0550F7A-4460-442A-8726-4720C7E06E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AAC6E-DE8C-48FB-87EF-C397E146B294}" type="datetimeFigureOut">
              <a:rPr lang="en-AU" smtClean="0"/>
              <a:t>28/10/2025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D74CA96-83EC-FD9B-0105-274C65E5FC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8F92711-5870-00F7-08C8-3C4143F627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8E899B-E8E6-4F10-8A07-7762CC8F8502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100853513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8445D02-7C22-53F3-B74B-308A8C2D692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7677814-AFAE-C97D-0E56-EF68F203FA5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4CC0644-87D0-F96B-B0E4-A1C31307B7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AAC6E-DE8C-48FB-87EF-C397E146B294}" type="datetimeFigureOut">
              <a:rPr lang="en-AU" smtClean="0"/>
              <a:t>28/10/2025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E4DFC5-ED0F-CF65-5B9E-C4AB13E697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91DB4F0-AC37-B712-018E-971F53C84B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8E899B-E8E6-4F10-8A07-7762CC8F8502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7360721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8D4EE1-B17C-042C-0AC8-CB55E0FAAF9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DB560BF-5680-64E3-CE4A-CF12D600854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530BE9F-5789-FFF0-4FDB-97C5755D70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F31D97-2C51-4F99-A401-FA60A4650190}" type="datetimeFigureOut">
              <a:rPr lang="en-AU" smtClean="0"/>
              <a:t>28/10/2025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AED9D85-561C-59FC-F0E7-B00C77AEDB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03EE83-1917-F370-EF24-71C3214D57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5507D6-9407-4996-B07E-466FBCDED22E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2112372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2119DD-5A21-59E1-8ED2-9700350AFC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CA3FA2-30C8-F337-5D12-7E7E245DA93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9F05B8D-DA73-F135-0F61-4295E7FDC1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F31D97-2C51-4F99-A401-FA60A4650190}" type="datetimeFigureOut">
              <a:rPr lang="en-AU" smtClean="0"/>
              <a:t>28/10/2025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241ED0C-EE3D-4CDA-C445-D2B0CAA996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FECF89B-292C-8633-7186-1C5D2B7736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5507D6-9407-4996-B07E-466FBCDED22E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664338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10AFEA-0911-9B8E-6B80-8E68589B3F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C9BF15D-1EE6-FBEF-58EA-B9C4100C3E4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65074C0-AADC-92F7-C82B-8D356016B7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F31D97-2C51-4F99-A401-FA60A4650190}" type="datetimeFigureOut">
              <a:rPr lang="en-AU" smtClean="0"/>
              <a:t>28/10/2025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CD492B1-7131-73F4-72E2-327E1A5D12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8F3A49C-78C2-B392-BF6C-12680BFF4B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5507D6-9407-4996-B07E-466FBCDED22E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015033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17499-D523-C16D-19F8-4BF8B8CA50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6B13AD-A866-86EA-149C-3312547FB08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EE4EA65-F4B4-7823-1E98-9983628C419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D701FB4-2825-71DC-F23D-AA03BAD562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F31D97-2C51-4F99-A401-FA60A4650190}" type="datetimeFigureOut">
              <a:rPr lang="en-AU" smtClean="0"/>
              <a:t>28/10/2025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9C62758-3338-2304-D4A2-A0F1A93749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088F857-BB2A-35EC-D0FE-3BAF5FC4A5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5507D6-9407-4996-B07E-466FBCDED22E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0741728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39A31A-960D-E776-E999-89D90F491E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5CDAA13-8FAD-99E1-C2FF-2DE8622A0C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D9B4398-DC3E-25DF-77FC-17FD3FD5034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7EEE7C9-BCAD-8B6D-4174-658DFC1AA5F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91E2977-C357-FAF0-9273-EFFA5F00FD2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AD15A78-8633-6EF4-9718-C21793013D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F31D97-2C51-4F99-A401-FA60A4650190}" type="datetimeFigureOut">
              <a:rPr lang="en-AU" smtClean="0"/>
              <a:t>28/10/2025</a:t>
            </a:fld>
            <a:endParaRPr lang="en-AU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588A976-62FD-186A-F1B5-0E3C090F18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1DA978F-B945-655F-257B-6DA3A9664F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5507D6-9407-4996-B07E-466FBCDED22E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7392125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2.xml"/><Relationship Id="rId3" Type="http://schemas.openxmlformats.org/officeDocument/2006/relationships/slideLayout" Target="../slideLayouts/slideLayout7.xml"/><Relationship Id="rId7" Type="http://schemas.openxmlformats.org/officeDocument/2006/relationships/slideLayout" Target="../slideLayouts/slideLayout11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Relationship Id="rId6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5.xml"/><Relationship Id="rId5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4.xml"/><Relationship Id="rId4" Type="http://schemas.openxmlformats.org/officeDocument/2006/relationships/slideLayout" Target="../slideLayouts/slideLayout8.xml"/><Relationship Id="rId9" Type="http://schemas.openxmlformats.org/officeDocument/2006/relationships/slideLayout" Target="../slideLayouts/slideLayout13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3.xml"/><Relationship Id="rId3" Type="http://schemas.openxmlformats.org/officeDocument/2006/relationships/slideLayout" Target="../slideLayouts/slideLayout18.xml"/><Relationship Id="rId7" Type="http://schemas.openxmlformats.org/officeDocument/2006/relationships/slideLayout" Target="../slideLayouts/slideLayout22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17.xml"/><Relationship Id="rId1" Type="http://schemas.openxmlformats.org/officeDocument/2006/relationships/slideLayout" Target="../slideLayouts/slideLayout16.xml"/><Relationship Id="rId6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6.xml"/><Relationship Id="rId5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5.xml"/><Relationship Id="rId4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4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4.xml"/><Relationship Id="rId3" Type="http://schemas.openxmlformats.org/officeDocument/2006/relationships/slideLayout" Target="../slideLayouts/slideLayout29.xml"/><Relationship Id="rId7" Type="http://schemas.openxmlformats.org/officeDocument/2006/relationships/slideLayout" Target="../slideLayouts/slideLayout33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28.xml"/><Relationship Id="rId1" Type="http://schemas.openxmlformats.org/officeDocument/2006/relationships/slideLayout" Target="../slideLayouts/slideLayout27.xml"/><Relationship Id="rId6" Type="http://schemas.openxmlformats.org/officeDocument/2006/relationships/slideLayout" Target="../slideLayouts/slideLayout32.xml"/><Relationship Id="rId11" Type="http://schemas.openxmlformats.org/officeDocument/2006/relationships/slideLayout" Target="../slideLayouts/slideLayout37.xml"/><Relationship Id="rId5" Type="http://schemas.openxmlformats.org/officeDocument/2006/relationships/slideLayout" Target="../slideLayouts/slideLayout31.xml"/><Relationship Id="rId10" Type="http://schemas.openxmlformats.org/officeDocument/2006/relationships/slideLayout" Target="../slideLayouts/slideLayout36.xml"/><Relationship Id="rId4" Type="http://schemas.openxmlformats.org/officeDocument/2006/relationships/slideLayout" Target="../slideLayouts/slideLayout30.xml"/><Relationship Id="rId9" Type="http://schemas.openxmlformats.org/officeDocument/2006/relationships/slideLayout" Target="../slideLayouts/slideLayout35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5.xml"/><Relationship Id="rId3" Type="http://schemas.openxmlformats.org/officeDocument/2006/relationships/slideLayout" Target="../slideLayouts/slideLayout40.xml"/><Relationship Id="rId7" Type="http://schemas.openxmlformats.org/officeDocument/2006/relationships/slideLayout" Target="../slideLayouts/slideLayout44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39.xml"/><Relationship Id="rId1" Type="http://schemas.openxmlformats.org/officeDocument/2006/relationships/slideLayout" Target="../slideLayouts/slideLayout38.xml"/><Relationship Id="rId6" Type="http://schemas.openxmlformats.org/officeDocument/2006/relationships/slideLayout" Target="../slideLayouts/slideLayout43.xml"/><Relationship Id="rId11" Type="http://schemas.openxmlformats.org/officeDocument/2006/relationships/slideLayout" Target="../slideLayouts/slideLayout48.xml"/><Relationship Id="rId5" Type="http://schemas.openxmlformats.org/officeDocument/2006/relationships/slideLayout" Target="../slideLayouts/slideLayout42.xml"/><Relationship Id="rId10" Type="http://schemas.openxmlformats.org/officeDocument/2006/relationships/slideLayout" Target="../slideLayouts/slideLayout47.xml"/><Relationship Id="rId4" Type="http://schemas.openxmlformats.org/officeDocument/2006/relationships/slideLayout" Target="../slideLayouts/slideLayout41.xml"/><Relationship Id="rId9" Type="http://schemas.openxmlformats.org/officeDocument/2006/relationships/slideLayout" Target="../slideLayouts/slideLayout4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EEA2350-FF03-8EEF-CA44-40192231D8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46162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9D62C94-DDD5-14F6-179A-29E67ADCE2D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2506662"/>
            <a:ext cx="10515600" cy="3612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8865805-B34F-78AF-BCA7-1B7CA20E6025}"/>
              </a:ext>
            </a:extLst>
          </p:cNvPr>
          <p:cNvSpPr/>
          <p:nvPr/>
        </p:nvSpPr>
        <p:spPr>
          <a:xfrm>
            <a:off x="0" y="0"/>
            <a:ext cx="12192000" cy="756741"/>
          </a:xfrm>
          <a:prstGeom prst="rect">
            <a:avLst/>
          </a:prstGeom>
          <a:solidFill>
            <a:srgbClr val="FEEDE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noFill/>
              </a:ln>
              <a:noFill/>
            </a:endParaRPr>
          </a:p>
        </p:txBody>
      </p:sp>
      <p:pic>
        <p:nvPicPr>
          <p:cNvPr id="8" name="Picture 7" descr="A logo with orange text&#10;&#10;Description automatically generated">
            <a:extLst>
              <a:ext uri="{FF2B5EF4-FFF2-40B4-BE49-F238E27FC236}">
                <a16:creationId xmlns:a16="http://schemas.microsoft.com/office/drawing/2014/main" id="{7F7BB5AB-CEF9-F81A-9DD3-EF47FA34F81B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48289" y="16207"/>
            <a:ext cx="1551421" cy="740535"/>
          </a:xfrm>
          <a:prstGeom prst="rect">
            <a:avLst/>
          </a:prstGeom>
        </p:spPr>
      </p:pic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44B24CC8-F04E-E468-2BA8-015FD941983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946765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E7593DF6-17FF-DF05-A066-3A7433C8390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937631" y="6356350"/>
            <a:ext cx="41616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2F94B10B-983C-B44B-9D47-07715AA4B3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44328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</p:sldLayoutIdLst>
  <mc:AlternateContent xmlns:mc="http://schemas.openxmlformats.org/markup-compatibility/2006" xmlns:p14="http://schemas.microsoft.com/office/powerpoint/2010/main">
    <mc:Choice Requires="p14">
      <p:transition spd="slow" p14:dur="10000" advClick="0" advTm="10000"/>
    </mc:Choice>
    <mc:Fallback xmlns="">
      <p:transition spd="slow" advClick="0" advTm="10000"/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tx2"/>
          </a:solidFill>
          <a:latin typeface="Merriweather" panose="02000000000000000000" pitchFamily="2" charset="77"/>
          <a:ea typeface="+mj-ea"/>
          <a:cs typeface="Merriweather" panose="02000000000000000000" pitchFamily="2" charset="77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CB50AE5-FF87-4A74-B255-B5C53D3E0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DFEC27A-948F-155D-535C-384A0271521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4D15C12-1E08-7A3D-C8E2-A48C279413C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EF31D97-2C51-4F99-A401-FA60A4650190}" type="datetimeFigureOut">
              <a:rPr lang="en-AU" smtClean="0"/>
              <a:t>28/10/2025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191FB1-6AF7-6478-B875-BCBE3EDD7CD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5072980-B2B7-6CAD-5964-C26A89886B4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A5507D6-9407-4996-B07E-466FBCDED22E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6120243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  <p:sldLayoutId id="2147483669" r:id="rId3"/>
    <p:sldLayoutId id="2147483670" r:id="rId4"/>
    <p:sldLayoutId id="2147483671" r:id="rId5"/>
    <p:sldLayoutId id="2147483672" r:id="rId6"/>
    <p:sldLayoutId id="2147483673" r:id="rId7"/>
    <p:sldLayoutId id="2147483674" r:id="rId8"/>
    <p:sldLayoutId id="2147483675" r:id="rId9"/>
    <p:sldLayoutId id="2147483676" r:id="rId10"/>
    <p:sldLayoutId id="214748367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CA4310A-C28C-B072-6F44-3525599039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52ABA91-488E-C950-FEE9-74DECCC62A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F31F910-C2E5-6BCC-9461-F513EE9D9A9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D3FF7D5-6751-47FE-A458-A7CDE9A1D54F}" type="datetimeFigureOut">
              <a:rPr lang="en-AU" smtClean="0"/>
              <a:t>28/10/2025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3E1E8CA-2105-0933-F145-B05185F0C85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4C5970-2D65-EF09-36B3-4A534EF49D0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ED162A3-0819-446F-9C5D-4AAD8929D8B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20923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AD234AE-51EE-8860-4112-CF79E21188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E6329E9-4694-4929-0BB8-5E5A9B9E3C8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F51C003-EBF3-44F9-4E87-4D6BDD9A0A5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935A771-BD57-462B-8215-38B61DD148FC}" type="datetimeFigureOut">
              <a:rPr lang="en-AU" smtClean="0"/>
              <a:t>28/10/2025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71A61F-3476-421F-A7C0-56DD4EED068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5DB602-2F93-D300-6575-F1E240C9B23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7820558-7E16-4994-AF30-9ACA69EFE772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0381549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47A9ABA-1A2B-4B86-8717-CD433622BE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AC53E00-BB7F-B59B-3D5A-EE70E0CE65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261C662-149D-1D34-4D8D-F931C21809A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54AAC6E-DE8C-48FB-87EF-C397E146B294}" type="datetimeFigureOut">
              <a:rPr lang="en-AU" smtClean="0"/>
              <a:t>28/10/2025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03E985-61D4-229C-D593-004873A7460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C0521E7-B5EB-6811-88D6-5114904DF2B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78E899B-E8E6-4F10-8A07-7762CC8F8502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4943172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3" r:id="rId1"/>
    <p:sldLayoutId id="2147483704" r:id="rId2"/>
    <p:sldLayoutId id="2147483705" r:id="rId3"/>
    <p:sldLayoutId id="2147483706" r:id="rId4"/>
    <p:sldLayoutId id="2147483707" r:id="rId5"/>
    <p:sldLayoutId id="2147483708" r:id="rId6"/>
    <p:sldLayoutId id="2147483709" r:id="rId7"/>
    <p:sldLayoutId id="2147483710" r:id="rId8"/>
    <p:sldLayoutId id="2147483711" r:id="rId9"/>
    <p:sldLayoutId id="2147483712" r:id="rId10"/>
    <p:sldLayoutId id="214748371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13" Type="http://schemas.openxmlformats.org/officeDocument/2006/relationships/image" Target="../media/image13.png"/><Relationship Id="rId18" Type="http://schemas.openxmlformats.org/officeDocument/2006/relationships/image" Target="../media/image1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12" Type="http://schemas.openxmlformats.org/officeDocument/2006/relationships/image" Target="../media/image12.png"/><Relationship Id="rId17" Type="http://schemas.openxmlformats.org/officeDocument/2006/relationships/image" Target="../media/image17.jpeg"/><Relationship Id="rId2" Type="http://schemas.openxmlformats.org/officeDocument/2006/relationships/image" Target="../media/image2.png"/><Relationship Id="rId16" Type="http://schemas.openxmlformats.org/officeDocument/2006/relationships/image" Target="../media/image16.png"/><Relationship Id="rId1" Type="http://schemas.openxmlformats.org/officeDocument/2006/relationships/slideLayout" Target="../slideLayouts/slideLayout11.xml"/><Relationship Id="rId6" Type="http://schemas.openxmlformats.org/officeDocument/2006/relationships/image" Target="../media/image6.png"/><Relationship Id="rId11" Type="http://schemas.openxmlformats.org/officeDocument/2006/relationships/image" Target="../media/image11.png"/><Relationship Id="rId5" Type="http://schemas.openxmlformats.org/officeDocument/2006/relationships/image" Target="../media/image5.png"/><Relationship Id="rId15" Type="http://schemas.openxmlformats.org/officeDocument/2006/relationships/image" Target="../media/image15.png"/><Relationship Id="rId10" Type="http://schemas.openxmlformats.org/officeDocument/2006/relationships/image" Target="../media/image10.png"/><Relationship Id="rId19" Type="http://schemas.openxmlformats.org/officeDocument/2006/relationships/image" Target="../media/image19.png"/><Relationship Id="rId4" Type="http://schemas.openxmlformats.org/officeDocument/2006/relationships/image" Target="../media/image4.png"/><Relationship Id="rId9" Type="http://schemas.openxmlformats.org/officeDocument/2006/relationships/image" Target="../media/image9.png"/><Relationship Id="rId14" Type="http://schemas.openxmlformats.org/officeDocument/2006/relationships/image" Target="../media/image1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2">
            <a:extLst>
              <a:ext uri="{FF2B5EF4-FFF2-40B4-BE49-F238E27FC236}">
                <a16:creationId xmlns:a16="http://schemas.microsoft.com/office/drawing/2014/main" id="{AB3EDD58-3F37-8D87-B1B8-FAE9405F1A68}"/>
              </a:ext>
            </a:extLst>
          </p:cNvPr>
          <p:cNvSpPr txBox="1">
            <a:spLocks/>
          </p:cNvSpPr>
          <p:nvPr/>
        </p:nvSpPr>
        <p:spPr>
          <a:xfrm>
            <a:off x="249388" y="2257044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b="1" kern="1200">
                <a:solidFill>
                  <a:schemeClr val="tx2"/>
                </a:solidFill>
                <a:latin typeface="Merriweather" panose="02000000000000000000" pitchFamily="2" charset="77"/>
                <a:ea typeface="+mj-ea"/>
                <a:cs typeface="Merriweather" panose="02000000000000000000" pitchFamily="2" charset="77"/>
              </a:defRPr>
            </a:lvl1pPr>
          </a:lstStyle>
          <a:p>
            <a:r>
              <a:rPr lang="en-US" sz="6600" dirty="0">
                <a:latin typeface="Merriweather" panose="00000500000000000000" pitchFamily="2" charset="0"/>
              </a:rPr>
              <a:t>Needs and Wants</a:t>
            </a:r>
            <a:endParaRPr lang="en-AU" sz="6600" dirty="0">
              <a:latin typeface="Merriweather" panose="00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153980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0000" advClick="0" advTm="10000"/>
    </mc:Choice>
    <mc:Fallback xmlns="">
      <p:transition spd="slow" advClick="0" advTm="10000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609BC0C9-DD28-2130-1D88-4FA0D39FB16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99143" y="2417240"/>
            <a:ext cx="2584257" cy="1548000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72A695D9-A0E5-CABE-23B4-DAA08C14503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9336" y="494323"/>
            <a:ext cx="1501431" cy="1548000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A88E59A3-AD6D-4F24-503A-68A79F564D0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095965" y="151420"/>
            <a:ext cx="1623538" cy="1698459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601D51F6-1D75-E43D-7AC6-3C89C2EB6CF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870686" y="705825"/>
            <a:ext cx="1486553" cy="1548000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F8228B3D-4770-564C-9FF0-7F73D17C889B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462794" y="122997"/>
            <a:ext cx="2349864" cy="154800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8B17F784-2991-6F6C-ADFF-BE1D7B26B6E0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918214" y="436293"/>
            <a:ext cx="1697812" cy="1548000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4E26A08B-8CFD-1A9F-C8A7-C5146969BE47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9528021" y="375500"/>
            <a:ext cx="2221939" cy="154800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C477CF24-8425-B72E-BB06-4280E409E166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92862" y="3066037"/>
            <a:ext cx="1879702" cy="1548000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F29B7873-A34E-94EE-900A-E0789ECD8385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1152039" y="1979718"/>
            <a:ext cx="2076255" cy="1300640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649AC637-A078-129F-AD52-84132EA62D30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2537573" y="3475897"/>
            <a:ext cx="4152777" cy="2743119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D08E7A7F-CA94-5080-A2EC-B355EECB8B49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268005" y="4841062"/>
            <a:ext cx="2404345" cy="1548000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49581C9E-4BE5-2648-8E31-2D3CEFB67A76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6742217" y="1849879"/>
            <a:ext cx="2056409" cy="1334681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4AAA622C-3E74-F320-88B1-2F5F8BCC2E5F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8876151" y="2391384"/>
            <a:ext cx="2663979" cy="1548000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2EB21445-AE5C-EDCC-2428-85E67518AED4}"/>
              </a:ext>
            </a:extLst>
      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4351823" y="4769353"/>
            <a:ext cx="2211447" cy="1548000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6E59C620-373C-1695-559A-139C852E79C5}"/>
              </a:ext>
            </a:extLst>
          </p:cNvPr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6592330" y="3652430"/>
            <a:ext cx="2105280" cy="1548000"/>
          </a:xfrm>
          <a:prstGeom prst="rect">
            <a:avLst/>
          </a:prstGeom>
        </p:spPr>
      </p:pic>
      <p:pic>
        <p:nvPicPr>
          <p:cNvPr id="17" name="Picture 2" descr="Many mixed breads and rolls shot from above. Many mixed breads and rolls shot from above. bread stock pictures, royalty-free photos &amp; images">
            <a:extLst>
              <a:ext uri="{FF2B5EF4-FFF2-40B4-BE49-F238E27FC236}">
                <a16:creationId xmlns:a16="http://schemas.microsoft.com/office/drawing/2014/main" id="{1718490C-9F61-9D54-E762-EDC628E2979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01995" y="4093690"/>
            <a:ext cx="2322000" cy="154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73F77E48-7D36-1769-007C-6C82D96E7E12}"/>
              </a:ext>
            </a:extLst>
          </p:cNvPr>
          <p:cNvPicPr>
            <a:picLocks noChangeAspect="1"/>
          </p:cNvPicPr>
          <p:nvPr/>
        </p:nvPicPr>
        <p:blipFill>
          <a:blip r:embed="rId18"/>
          <a:stretch>
            <a:fillRect/>
          </a:stretch>
        </p:blipFill>
        <p:spPr>
          <a:xfrm>
            <a:off x="3012872" y="4867690"/>
            <a:ext cx="958298" cy="1548000"/>
          </a:xfrm>
          <a:prstGeom prst="rect">
            <a:avLst/>
          </a:prstGeom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FD478072-9346-97FC-9A5A-90F9807AC30D}"/>
              </a:ext>
            </a:extLst>
          </p:cNvPr>
          <p:cNvPicPr>
            <a:picLocks noChangeAspect="1"/>
          </p:cNvPicPr>
          <p:nvPr/>
        </p:nvPicPr>
        <p:blipFill>
          <a:blip r:embed="rId19"/>
          <a:stretch>
            <a:fillRect/>
          </a:stretch>
        </p:blipFill>
        <p:spPr>
          <a:xfrm>
            <a:off x="7306680" y="5376963"/>
            <a:ext cx="2031862" cy="1299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7723404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Custom 1">
      <a:dk1>
        <a:srgbClr val="000000"/>
      </a:dk1>
      <a:lt1>
        <a:srgbClr val="FFFFFF"/>
      </a:lt1>
      <a:dk2>
        <a:srgbClr val="E56953"/>
      </a:dk2>
      <a:lt2>
        <a:srgbClr val="E7E6E6"/>
      </a:lt2>
      <a:accent1>
        <a:srgbClr val="FED141"/>
      </a:accent1>
      <a:accent2>
        <a:srgbClr val="E56954"/>
      </a:accent2>
      <a:accent3>
        <a:srgbClr val="00B0B9"/>
      </a:accent3>
      <a:accent4>
        <a:srgbClr val="FEEDE5"/>
      </a:accent4>
      <a:accent5>
        <a:srgbClr val="FFFAE3"/>
      </a:accent5>
      <a:accent6>
        <a:srgbClr val="FFFFFF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JM_EmpoweringLives_PPT_v1" id="{BF54D97B-AA70-0945-9353-A2682075AA67}" vid="{8B5BB9AD-8B2C-3841-A5EE-4B19C712A059}"/>
    </a:ext>
  </a:extLst>
</a:theme>
</file>

<file path=ppt/theme/theme2.xml><?xml version="1.0" encoding="utf-8"?>
<a:theme xmlns:a="http://schemas.openxmlformats.org/drawingml/2006/main" name="3_Custom Design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2_Custom Design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4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5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b5af9d85-07c5-43cb-b4a2-0e63d975972e">
      <Terms xmlns="http://schemas.microsoft.com/office/infopath/2007/PartnerControls"/>
    </lcf76f155ced4ddcb4097134ff3c332f>
    <TaxCatchAll xmlns="9eb3fcb6-2dff-499a-9bc7-8bfbec0c00e9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62E3A24B90407468DDCDE405EB26F6C" ma:contentTypeVersion="19" ma:contentTypeDescription="Create a new document." ma:contentTypeScope="" ma:versionID="c2b77c14febb52d7241deacda6f1ecb5">
  <xsd:schema xmlns:xsd="http://www.w3.org/2001/XMLSchema" xmlns:xs="http://www.w3.org/2001/XMLSchema" xmlns:p="http://schemas.microsoft.com/office/2006/metadata/properties" xmlns:ns2="b5af9d85-07c5-43cb-b4a2-0e63d975972e" xmlns:ns3="9eb3fcb6-2dff-499a-9bc7-8bfbec0c00e9" targetNamespace="http://schemas.microsoft.com/office/2006/metadata/properties" ma:root="true" ma:fieldsID="811042168d852a89b08c9ca8b3ed4eef" ns2:_="" ns3:_="">
    <xsd:import namespace="b5af9d85-07c5-43cb-b4a2-0e63d975972e"/>
    <xsd:import namespace="9eb3fcb6-2dff-499a-9bc7-8bfbec0c00e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5af9d85-07c5-43cb-b4a2-0e63d975972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7fb55b4d-96f3-4a6f-80f3-96b3a7a01b88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eb3fcb6-2dff-499a-9bc7-8bfbec0c00e9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b07a1a74-b2d1-4311-8f7a-fa37eb84d592}" ma:internalName="TaxCatchAll" ma:showField="CatchAllData" ma:web="9eb3fcb6-2dff-499a-9bc7-8bfbec0c00e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C38DE385-93E0-486D-9680-8B8BC6382B9D}">
  <ds:schemaRefs>
    <ds:schemaRef ds:uri="http://schemas.microsoft.com/office/2006/metadata/properties"/>
    <ds:schemaRef ds:uri="http://schemas.microsoft.com/office/infopath/2007/PartnerControls"/>
    <ds:schemaRef ds:uri="b5af9d85-07c5-43cb-b4a2-0e63d975972e"/>
    <ds:schemaRef ds:uri="9eb3fcb6-2dff-499a-9bc7-8bfbec0c00e9"/>
  </ds:schemaRefs>
</ds:datastoreItem>
</file>

<file path=customXml/itemProps2.xml><?xml version="1.0" encoding="utf-8"?>
<ds:datastoreItem xmlns:ds="http://schemas.openxmlformats.org/officeDocument/2006/customXml" ds:itemID="{F6EB3F3D-E90C-48BD-8EB5-6DB07AB8A365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DCBAFE93-9DDE-48DF-A3AA-4A16FB9835CB}"/>
</file>

<file path=docProps/app.xml><?xml version="1.0" encoding="utf-8"?>
<Properties xmlns="http://schemas.openxmlformats.org/officeDocument/2006/extended-properties" xmlns:vt="http://schemas.openxmlformats.org/officeDocument/2006/docPropsVTypes">
  <Template>Jesuit Mission - master 2025</Template>
  <TotalTime>63</TotalTime>
  <Words>3</Words>
  <Application>Microsoft Office PowerPoint</Application>
  <PresentationFormat>Widescreen</PresentationFormat>
  <Paragraphs>1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5</vt:i4>
      </vt:variant>
      <vt:variant>
        <vt:lpstr>Slide Titles</vt:lpstr>
      </vt:variant>
      <vt:variant>
        <vt:i4>2</vt:i4>
      </vt:variant>
    </vt:vector>
  </HeadingPairs>
  <TitlesOfParts>
    <vt:vector size="12" baseType="lpstr">
      <vt:lpstr>Aptos</vt:lpstr>
      <vt:lpstr>Aptos Display</vt:lpstr>
      <vt:lpstr>Arial</vt:lpstr>
      <vt:lpstr>Calibri</vt:lpstr>
      <vt:lpstr>Merriweather</vt:lpstr>
      <vt:lpstr>1_Office Theme</vt:lpstr>
      <vt:lpstr>3_Custom Design</vt:lpstr>
      <vt:lpstr>2_Custom Design</vt:lpstr>
      <vt:lpstr>1_Custom Design</vt:lpstr>
      <vt:lpstr>Custom Design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Claire Berger</dc:creator>
  <cp:lastModifiedBy>Katrina Tucker</cp:lastModifiedBy>
  <cp:revision>2</cp:revision>
  <dcterms:created xsi:type="dcterms:W3CDTF">2025-09-16T01:26:42Z</dcterms:created>
  <dcterms:modified xsi:type="dcterms:W3CDTF">2025-10-28T03:24:42Z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0x010100362E3A24B90407468DDCDE405EB26F6C</vt:lpwstr>
  </property>
  <property fmtid="{D5CDD505-2E9C-101B-9397-08002B2CF9AE}" pid="3" name="MediaServiceImageTags">
    <vt:lpwstr/>
  </property>
</Properties>
</file>