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6" r:id="rId5"/>
    <p:sldMasterId id="2147483678" r:id="rId6"/>
    <p:sldMasterId id="2147483690" r:id="rId7"/>
    <p:sldMasterId id="2147483702" r:id="rId8"/>
  </p:sldMasterIdLst>
  <p:sldIdLst>
    <p:sldId id="256" r:id="rId9"/>
    <p:sldId id="257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51EA03-25F5-4EB9-8DB0-12BEC21B7B40}" v="13" dt="2025-10-28T02:36:34.2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5"/>
    <p:restoredTop sz="94687"/>
  </p:normalViewPr>
  <p:slideViewPr>
    <p:cSldViewPr snapToGrid="0">
      <p:cViewPr varScale="1">
        <p:scale>
          <a:sx n="54" d="100"/>
          <a:sy n="54" d="100"/>
        </p:scale>
        <p:origin x="72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rina Tucker" userId="88860c6e-1e5d-4cba-a160-9c91cd0f6fe2" providerId="ADAL" clId="{5EC3E62F-79E8-4993-8F4B-9857ACED8FA3}"/>
    <pc:docChg chg="custSel addSld delSld modSld">
      <pc:chgData name="Katrina Tucker" userId="88860c6e-1e5d-4cba-a160-9c91cd0f6fe2" providerId="ADAL" clId="{5EC3E62F-79E8-4993-8F4B-9857ACED8FA3}" dt="2025-10-28T02:36:39.429" v="88" actId="1035"/>
      <pc:docMkLst>
        <pc:docMk/>
      </pc:docMkLst>
      <pc:sldChg chg="modSp mod">
        <pc:chgData name="Katrina Tucker" userId="88860c6e-1e5d-4cba-a160-9c91cd0f6fe2" providerId="ADAL" clId="{5EC3E62F-79E8-4993-8F4B-9857ACED8FA3}" dt="2025-10-28T02:32:33.502" v="31" actId="20577"/>
        <pc:sldMkLst>
          <pc:docMk/>
          <pc:sldMk cId="2627053911" sldId="256"/>
        </pc:sldMkLst>
        <pc:spChg chg="mod">
          <ac:chgData name="Katrina Tucker" userId="88860c6e-1e5d-4cba-a160-9c91cd0f6fe2" providerId="ADAL" clId="{5EC3E62F-79E8-4993-8F4B-9857ACED8FA3}" dt="2025-10-28T02:32:33.502" v="31" actId="20577"/>
          <ac:spMkLst>
            <pc:docMk/>
            <pc:sldMk cId="2627053911" sldId="256"/>
            <ac:spMk id="5" creationId="{792B3815-9103-50CC-760B-39AFFFE0058A}"/>
          </ac:spMkLst>
        </pc:spChg>
      </pc:sldChg>
      <pc:sldChg chg="addSp delSp modSp mod modAnim">
        <pc:chgData name="Katrina Tucker" userId="88860c6e-1e5d-4cba-a160-9c91cd0f6fe2" providerId="ADAL" clId="{5EC3E62F-79E8-4993-8F4B-9857ACED8FA3}" dt="2025-10-28T02:32:51.284" v="35" actId="962"/>
        <pc:sldMkLst>
          <pc:docMk/>
          <pc:sldMk cId="548423336" sldId="257"/>
        </pc:sldMkLst>
        <pc:picChg chg="add mod">
          <ac:chgData name="Katrina Tucker" userId="88860c6e-1e5d-4cba-a160-9c91cd0f6fe2" providerId="ADAL" clId="{5EC3E62F-79E8-4993-8F4B-9857ACED8FA3}" dt="2025-10-28T02:32:51.284" v="35" actId="962"/>
          <ac:picMkLst>
            <pc:docMk/>
            <pc:sldMk cId="548423336" sldId="257"/>
            <ac:picMk id="2" creationId="{03FCA388-A5D9-DE82-B147-FCC533A5D8F9}"/>
          </ac:picMkLst>
        </pc:picChg>
        <pc:picChg chg="del">
          <ac:chgData name="Katrina Tucker" userId="88860c6e-1e5d-4cba-a160-9c91cd0f6fe2" providerId="ADAL" clId="{5EC3E62F-79E8-4993-8F4B-9857ACED8FA3}" dt="2025-10-28T02:32:43.727" v="32" actId="478"/>
          <ac:picMkLst>
            <pc:docMk/>
            <pc:sldMk cId="548423336" sldId="257"/>
            <ac:picMk id="3" creationId="{BB5D7720-4E37-2E2C-70A6-CD4FB783E851}"/>
          </ac:picMkLst>
        </pc:picChg>
      </pc:sldChg>
      <pc:sldChg chg="del">
        <pc:chgData name="Katrina Tucker" userId="88860c6e-1e5d-4cba-a160-9c91cd0f6fe2" providerId="ADAL" clId="{5EC3E62F-79E8-4993-8F4B-9857ACED8FA3}" dt="2025-10-28T02:32:59.004" v="36" actId="47"/>
        <pc:sldMkLst>
          <pc:docMk/>
          <pc:sldMk cId="2146047090" sldId="258"/>
        </pc:sldMkLst>
      </pc:sldChg>
      <pc:sldChg chg="del">
        <pc:chgData name="Katrina Tucker" userId="88860c6e-1e5d-4cba-a160-9c91cd0f6fe2" providerId="ADAL" clId="{5EC3E62F-79E8-4993-8F4B-9857ACED8FA3}" dt="2025-10-28T02:32:59.554" v="38" actId="47"/>
        <pc:sldMkLst>
          <pc:docMk/>
          <pc:sldMk cId="2002459586" sldId="259"/>
        </pc:sldMkLst>
      </pc:sldChg>
      <pc:sldChg chg="del">
        <pc:chgData name="Katrina Tucker" userId="88860c6e-1e5d-4cba-a160-9c91cd0f6fe2" providerId="ADAL" clId="{5EC3E62F-79E8-4993-8F4B-9857ACED8FA3}" dt="2025-10-28T02:33:01.051" v="42" actId="47"/>
        <pc:sldMkLst>
          <pc:docMk/>
          <pc:sldMk cId="138995615" sldId="260"/>
        </pc:sldMkLst>
      </pc:sldChg>
      <pc:sldChg chg="del">
        <pc:chgData name="Katrina Tucker" userId="88860c6e-1e5d-4cba-a160-9c91cd0f6fe2" providerId="ADAL" clId="{5EC3E62F-79E8-4993-8F4B-9857ACED8FA3}" dt="2025-10-28T02:33:01.642" v="44" actId="47"/>
        <pc:sldMkLst>
          <pc:docMk/>
          <pc:sldMk cId="1666973180" sldId="261"/>
        </pc:sldMkLst>
      </pc:sldChg>
      <pc:sldChg chg="del">
        <pc:chgData name="Katrina Tucker" userId="88860c6e-1e5d-4cba-a160-9c91cd0f6fe2" providerId="ADAL" clId="{5EC3E62F-79E8-4993-8F4B-9857ACED8FA3}" dt="2025-10-28T02:33:01.937" v="45" actId="47"/>
        <pc:sldMkLst>
          <pc:docMk/>
          <pc:sldMk cId="3562016459" sldId="262"/>
        </pc:sldMkLst>
      </pc:sldChg>
      <pc:sldChg chg="del">
        <pc:chgData name="Katrina Tucker" userId="88860c6e-1e5d-4cba-a160-9c91cd0f6fe2" providerId="ADAL" clId="{5EC3E62F-79E8-4993-8F4B-9857ACED8FA3}" dt="2025-10-28T02:33:02.700" v="47" actId="47"/>
        <pc:sldMkLst>
          <pc:docMk/>
          <pc:sldMk cId="2983969282" sldId="263"/>
        </pc:sldMkLst>
      </pc:sldChg>
      <pc:sldChg chg="del">
        <pc:chgData name="Katrina Tucker" userId="88860c6e-1e5d-4cba-a160-9c91cd0f6fe2" providerId="ADAL" clId="{5EC3E62F-79E8-4993-8F4B-9857ACED8FA3}" dt="2025-10-28T02:33:00.394" v="40" actId="47"/>
        <pc:sldMkLst>
          <pc:docMk/>
          <pc:sldMk cId="568611114" sldId="264"/>
        </pc:sldMkLst>
      </pc:sldChg>
      <pc:sldChg chg="del">
        <pc:chgData name="Katrina Tucker" userId="88860c6e-1e5d-4cba-a160-9c91cd0f6fe2" providerId="ADAL" clId="{5EC3E62F-79E8-4993-8F4B-9857ACED8FA3}" dt="2025-10-28T02:33:03.722" v="49" actId="47"/>
        <pc:sldMkLst>
          <pc:docMk/>
          <pc:sldMk cId="711438144" sldId="265"/>
        </pc:sldMkLst>
      </pc:sldChg>
      <pc:sldChg chg="del">
        <pc:chgData name="Katrina Tucker" userId="88860c6e-1e5d-4cba-a160-9c91cd0f6fe2" providerId="ADAL" clId="{5EC3E62F-79E8-4993-8F4B-9857ACED8FA3}" dt="2025-10-28T02:33:00.706" v="41" actId="47"/>
        <pc:sldMkLst>
          <pc:docMk/>
          <pc:sldMk cId="1137134169" sldId="266"/>
        </pc:sldMkLst>
      </pc:sldChg>
      <pc:sldChg chg="del">
        <pc:chgData name="Katrina Tucker" userId="88860c6e-1e5d-4cba-a160-9c91cd0f6fe2" providerId="ADAL" clId="{5EC3E62F-79E8-4993-8F4B-9857ACED8FA3}" dt="2025-10-28T02:32:59.251" v="37" actId="47"/>
        <pc:sldMkLst>
          <pc:docMk/>
          <pc:sldMk cId="2537434724" sldId="267"/>
        </pc:sldMkLst>
      </pc:sldChg>
      <pc:sldChg chg="del">
        <pc:chgData name="Katrina Tucker" userId="88860c6e-1e5d-4cba-a160-9c91cd0f6fe2" providerId="ADAL" clId="{5EC3E62F-79E8-4993-8F4B-9857ACED8FA3}" dt="2025-10-28T02:33:00.112" v="39" actId="47"/>
        <pc:sldMkLst>
          <pc:docMk/>
          <pc:sldMk cId="2398311899" sldId="268"/>
        </pc:sldMkLst>
      </pc:sldChg>
      <pc:sldChg chg="addSp delSp modSp mod">
        <pc:chgData name="Katrina Tucker" userId="88860c6e-1e5d-4cba-a160-9c91cd0f6fe2" providerId="ADAL" clId="{5EC3E62F-79E8-4993-8F4B-9857ACED8FA3}" dt="2025-10-28T02:34:13.052" v="52" actId="1076"/>
        <pc:sldMkLst>
          <pc:docMk/>
          <pc:sldMk cId="2977194868" sldId="269"/>
        </pc:sldMkLst>
        <pc:picChg chg="add mod">
          <ac:chgData name="Katrina Tucker" userId="88860c6e-1e5d-4cba-a160-9c91cd0f6fe2" providerId="ADAL" clId="{5EC3E62F-79E8-4993-8F4B-9857ACED8FA3}" dt="2025-10-28T02:34:13.052" v="52" actId="1076"/>
          <ac:picMkLst>
            <pc:docMk/>
            <pc:sldMk cId="2977194868" sldId="269"/>
            <ac:picMk id="2" creationId="{50571F67-30AD-135D-9492-FF1672B867B4}"/>
          </ac:picMkLst>
        </pc:picChg>
        <pc:picChg chg="del">
          <ac:chgData name="Katrina Tucker" userId="88860c6e-1e5d-4cba-a160-9c91cd0f6fe2" providerId="ADAL" clId="{5EC3E62F-79E8-4993-8F4B-9857ACED8FA3}" dt="2025-10-28T02:33:06.861" v="50" actId="478"/>
          <ac:picMkLst>
            <pc:docMk/>
            <pc:sldMk cId="2977194868" sldId="269"/>
            <ac:picMk id="3" creationId="{5F4B2C23-CC89-6930-CF58-65EE87C5713B}"/>
          </ac:picMkLst>
        </pc:picChg>
      </pc:sldChg>
      <pc:sldChg chg="del">
        <pc:chgData name="Katrina Tucker" userId="88860c6e-1e5d-4cba-a160-9c91cd0f6fe2" providerId="ADAL" clId="{5EC3E62F-79E8-4993-8F4B-9857ACED8FA3}" dt="2025-10-28T02:33:01.370" v="43" actId="47"/>
        <pc:sldMkLst>
          <pc:docMk/>
          <pc:sldMk cId="1483518425" sldId="270"/>
        </pc:sldMkLst>
      </pc:sldChg>
      <pc:sldChg chg="addSp modSp new mod">
        <pc:chgData name="Katrina Tucker" userId="88860c6e-1e5d-4cba-a160-9c91cd0f6fe2" providerId="ADAL" clId="{5EC3E62F-79E8-4993-8F4B-9857ACED8FA3}" dt="2025-10-28T02:34:31.074" v="55" actId="1076"/>
        <pc:sldMkLst>
          <pc:docMk/>
          <pc:sldMk cId="2593177540" sldId="270"/>
        </pc:sldMkLst>
        <pc:picChg chg="add mod">
          <ac:chgData name="Katrina Tucker" userId="88860c6e-1e5d-4cba-a160-9c91cd0f6fe2" providerId="ADAL" clId="{5EC3E62F-79E8-4993-8F4B-9857ACED8FA3}" dt="2025-10-28T02:34:31.074" v="55" actId="1076"/>
          <ac:picMkLst>
            <pc:docMk/>
            <pc:sldMk cId="2593177540" sldId="270"/>
            <ac:picMk id="2" creationId="{73A09F6F-5477-1C86-7C91-DFD043E60034}"/>
          </ac:picMkLst>
        </pc:picChg>
      </pc:sldChg>
      <pc:sldChg chg="addSp modSp new mod">
        <pc:chgData name="Katrina Tucker" userId="88860c6e-1e5d-4cba-a160-9c91cd0f6fe2" providerId="ADAL" clId="{5EC3E62F-79E8-4993-8F4B-9857ACED8FA3}" dt="2025-10-28T02:34:43.788" v="58" actId="1076"/>
        <pc:sldMkLst>
          <pc:docMk/>
          <pc:sldMk cId="653355074" sldId="271"/>
        </pc:sldMkLst>
        <pc:picChg chg="add mod">
          <ac:chgData name="Katrina Tucker" userId="88860c6e-1e5d-4cba-a160-9c91cd0f6fe2" providerId="ADAL" clId="{5EC3E62F-79E8-4993-8F4B-9857ACED8FA3}" dt="2025-10-28T02:34:43.788" v="58" actId="1076"/>
          <ac:picMkLst>
            <pc:docMk/>
            <pc:sldMk cId="653355074" sldId="271"/>
            <ac:picMk id="2" creationId="{2D9DFCD1-9CC1-4329-AD56-82DBC8CAFCA0}"/>
          </ac:picMkLst>
        </pc:picChg>
      </pc:sldChg>
      <pc:sldChg chg="del">
        <pc:chgData name="Katrina Tucker" userId="88860c6e-1e5d-4cba-a160-9c91cd0f6fe2" providerId="ADAL" clId="{5EC3E62F-79E8-4993-8F4B-9857ACED8FA3}" dt="2025-10-28T02:33:02.353" v="46" actId="47"/>
        <pc:sldMkLst>
          <pc:docMk/>
          <pc:sldMk cId="1927813525" sldId="271"/>
        </pc:sldMkLst>
      </pc:sldChg>
      <pc:sldChg chg="addSp modSp new mod">
        <pc:chgData name="Katrina Tucker" userId="88860c6e-1e5d-4cba-a160-9c91cd0f6fe2" providerId="ADAL" clId="{5EC3E62F-79E8-4993-8F4B-9857ACED8FA3}" dt="2025-10-28T02:34:58.076" v="61" actId="1076"/>
        <pc:sldMkLst>
          <pc:docMk/>
          <pc:sldMk cId="1141486760" sldId="272"/>
        </pc:sldMkLst>
        <pc:picChg chg="add mod">
          <ac:chgData name="Katrina Tucker" userId="88860c6e-1e5d-4cba-a160-9c91cd0f6fe2" providerId="ADAL" clId="{5EC3E62F-79E8-4993-8F4B-9857ACED8FA3}" dt="2025-10-28T02:34:58.076" v="61" actId="1076"/>
          <ac:picMkLst>
            <pc:docMk/>
            <pc:sldMk cId="1141486760" sldId="272"/>
            <ac:picMk id="2" creationId="{1614F902-7AD9-A046-5B00-C535321E4BDC}"/>
          </ac:picMkLst>
        </pc:picChg>
      </pc:sldChg>
      <pc:sldChg chg="del">
        <pc:chgData name="Katrina Tucker" userId="88860c6e-1e5d-4cba-a160-9c91cd0f6fe2" providerId="ADAL" clId="{5EC3E62F-79E8-4993-8F4B-9857ACED8FA3}" dt="2025-10-28T02:33:02.953" v="48" actId="47"/>
        <pc:sldMkLst>
          <pc:docMk/>
          <pc:sldMk cId="2169121158" sldId="272"/>
        </pc:sldMkLst>
      </pc:sldChg>
      <pc:sldChg chg="addSp modSp new mod">
        <pc:chgData name="Katrina Tucker" userId="88860c6e-1e5d-4cba-a160-9c91cd0f6fe2" providerId="ADAL" clId="{5EC3E62F-79E8-4993-8F4B-9857ACED8FA3}" dt="2025-10-28T02:35:13.037" v="65" actId="1076"/>
        <pc:sldMkLst>
          <pc:docMk/>
          <pc:sldMk cId="2508084603" sldId="273"/>
        </pc:sldMkLst>
        <pc:picChg chg="add mod">
          <ac:chgData name="Katrina Tucker" userId="88860c6e-1e5d-4cba-a160-9c91cd0f6fe2" providerId="ADAL" clId="{5EC3E62F-79E8-4993-8F4B-9857ACED8FA3}" dt="2025-10-28T02:35:13.037" v="65" actId="1076"/>
          <ac:picMkLst>
            <pc:docMk/>
            <pc:sldMk cId="2508084603" sldId="273"/>
            <ac:picMk id="2" creationId="{82C7AB81-D24A-8C75-9A12-80DFAA2B796B}"/>
          </ac:picMkLst>
        </pc:picChg>
      </pc:sldChg>
      <pc:sldChg chg="addSp modSp new mod">
        <pc:chgData name="Katrina Tucker" userId="88860c6e-1e5d-4cba-a160-9c91cd0f6fe2" providerId="ADAL" clId="{5EC3E62F-79E8-4993-8F4B-9857ACED8FA3}" dt="2025-10-28T02:35:25.081" v="68" actId="1076"/>
        <pc:sldMkLst>
          <pc:docMk/>
          <pc:sldMk cId="3184821612" sldId="274"/>
        </pc:sldMkLst>
        <pc:picChg chg="add mod">
          <ac:chgData name="Katrina Tucker" userId="88860c6e-1e5d-4cba-a160-9c91cd0f6fe2" providerId="ADAL" clId="{5EC3E62F-79E8-4993-8F4B-9857ACED8FA3}" dt="2025-10-28T02:35:25.081" v="68" actId="1076"/>
          <ac:picMkLst>
            <pc:docMk/>
            <pc:sldMk cId="3184821612" sldId="274"/>
            <ac:picMk id="2" creationId="{941B9F5D-7815-18EE-0CFD-6A30CBEEA529}"/>
          </ac:picMkLst>
        </pc:picChg>
      </pc:sldChg>
      <pc:sldChg chg="addSp modSp new mod">
        <pc:chgData name="Katrina Tucker" userId="88860c6e-1e5d-4cba-a160-9c91cd0f6fe2" providerId="ADAL" clId="{5EC3E62F-79E8-4993-8F4B-9857ACED8FA3}" dt="2025-10-28T02:35:35.996" v="71" actId="1076"/>
        <pc:sldMkLst>
          <pc:docMk/>
          <pc:sldMk cId="1468069936" sldId="275"/>
        </pc:sldMkLst>
        <pc:picChg chg="add mod">
          <ac:chgData name="Katrina Tucker" userId="88860c6e-1e5d-4cba-a160-9c91cd0f6fe2" providerId="ADAL" clId="{5EC3E62F-79E8-4993-8F4B-9857ACED8FA3}" dt="2025-10-28T02:35:35.996" v="71" actId="1076"/>
          <ac:picMkLst>
            <pc:docMk/>
            <pc:sldMk cId="1468069936" sldId="275"/>
            <ac:picMk id="2" creationId="{46E79404-A175-49DE-0F82-56733D5831B2}"/>
          </ac:picMkLst>
        </pc:picChg>
      </pc:sldChg>
      <pc:sldChg chg="addSp modSp new mod">
        <pc:chgData name="Katrina Tucker" userId="88860c6e-1e5d-4cba-a160-9c91cd0f6fe2" providerId="ADAL" clId="{5EC3E62F-79E8-4993-8F4B-9857ACED8FA3}" dt="2025-10-28T02:35:47.484" v="74" actId="1076"/>
        <pc:sldMkLst>
          <pc:docMk/>
          <pc:sldMk cId="3612983532" sldId="276"/>
        </pc:sldMkLst>
        <pc:picChg chg="add mod">
          <ac:chgData name="Katrina Tucker" userId="88860c6e-1e5d-4cba-a160-9c91cd0f6fe2" providerId="ADAL" clId="{5EC3E62F-79E8-4993-8F4B-9857ACED8FA3}" dt="2025-10-28T02:35:47.484" v="74" actId="1076"/>
          <ac:picMkLst>
            <pc:docMk/>
            <pc:sldMk cId="3612983532" sldId="276"/>
            <ac:picMk id="2" creationId="{4B9C43BF-2137-8BBF-8F4E-AE8729EC4BF0}"/>
          </ac:picMkLst>
        </pc:picChg>
      </pc:sldChg>
      <pc:sldChg chg="addSp modSp new mod">
        <pc:chgData name="Katrina Tucker" userId="88860c6e-1e5d-4cba-a160-9c91cd0f6fe2" providerId="ADAL" clId="{5EC3E62F-79E8-4993-8F4B-9857ACED8FA3}" dt="2025-10-28T02:36:01.165" v="77" actId="1076"/>
        <pc:sldMkLst>
          <pc:docMk/>
          <pc:sldMk cId="2220960167" sldId="277"/>
        </pc:sldMkLst>
        <pc:picChg chg="add mod">
          <ac:chgData name="Katrina Tucker" userId="88860c6e-1e5d-4cba-a160-9c91cd0f6fe2" providerId="ADAL" clId="{5EC3E62F-79E8-4993-8F4B-9857ACED8FA3}" dt="2025-10-28T02:36:01.165" v="77" actId="1076"/>
          <ac:picMkLst>
            <pc:docMk/>
            <pc:sldMk cId="2220960167" sldId="277"/>
            <ac:picMk id="2" creationId="{119ADFA1-7F15-8C3A-A64B-72D8043FB69B}"/>
          </ac:picMkLst>
        </pc:picChg>
      </pc:sldChg>
      <pc:sldChg chg="addSp modSp new mod">
        <pc:chgData name="Katrina Tucker" userId="88860c6e-1e5d-4cba-a160-9c91cd0f6fe2" providerId="ADAL" clId="{5EC3E62F-79E8-4993-8F4B-9857ACED8FA3}" dt="2025-10-28T02:36:17.228" v="81" actId="1076"/>
        <pc:sldMkLst>
          <pc:docMk/>
          <pc:sldMk cId="1512898593" sldId="278"/>
        </pc:sldMkLst>
        <pc:picChg chg="add mod">
          <ac:chgData name="Katrina Tucker" userId="88860c6e-1e5d-4cba-a160-9c91cd0f6fe2" providerId="ADAL" clId="{5EC3E62F-79E8-4993-8F4B-9857ACED8FA3}" dt="2025-10-28T02:36:17.228" v="81" actId="1076"/>
          <ac:picMkLst>
            <pc:docMk/>
            <pc:sldMk cId="1512898593" sldId="278"/>
            <ac:picMk id="2" creationId="{500041E1-B642-6D69-B4A6-C46F914C4875}"/>
          </ac:picMkLst>
        </pc:picChg>
      </pc:sldChg>
      <pc:sldChg chg="addSp modSp new mod">
        <pc:chgData name="Katrina Tucker" userId="88860c6e-1e5d-4cba-a160-9c91cd0f6fe2" providerId="ADAL" clId="{5EC3E62F-79E8-4993-8F4B-9857ACED8FA3}" dt="2025-10-28T02:36:26.946" v="84" actId="1076"/>
        <pc:sldMkLst>
          <pc:docMk/>
          <pc:sldMk cId="338263667" sldId="279"/>
        </pc:sldMkLst>
        <pc:picChg chg="add mod">
          <ac:chgData name="Katrina Tucker" userId="88860c6e-1e5d-4cba-a160-9c91cd0f6fe2" providerId="ADAL" clId="{5EC3E62F-79E8-4993-8F4B-9857ACED8FA3}" dt="2025-10-28T02:36:26.946" v="84" actId="1076"/>
          <ac:picMkLst>
            <pc:docMk/>
            <pc:sldMk cId="338263667" sldId="279"/>
            <ac:picMk id="2" creationId="{5A69F626-EA08-73AB-F9F9-CEBC33B09DFF}"/>
          </ac:picMkLst>
        </pc:picChg>
      </pc:sldChg>
      <pc:sldChg chg="addSp modSp new mod">
        <pc:chgData name="Katrina Tucker" userId="88860c6e-1e5d-4cba-a160-9c91cd0f6fe2" providerId="ADAL" clId="{5EC3E62F-79E8-4993-8F4B-9857ACED8FA3}" dt="2025-10-28T02:36:39.429" v="88" actId="1035"/>
        <pc:sldMkLst>
          <pc:docMk/>
          <pc:sldMk cId="3338532734" sldId="280"/>
        </pc:sldMkLst>
        <pc:picChg chg="add mod">
          <ac:chgData name="Katrina Tucker" userId="88860c6e-1e5d-4cba-a160-9c91cd0f6fe2" providerId="ADAL" clId="{5EC3E62F-79E8-4993-8F4B-9857ACED8FA3}" dt="2025-10-28T02:36:39.429" v="88" actId="1035"/>
          <ac:picMkLst>
            <pc:docMk/>
            <pc:sldMk cId="3338532734" sldId="280"/>
            <ac:picMk id="2" creationId="{37DA587C-998F-3519-DE1D-108020E8551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E73EB-E4E3-C6CA-8E20-48ACBAAD8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erriweather" panose="02000000000000000000" pitchFamily="2" charset="77"/>
                <a:cs typeface="Merriweather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67FA-5938-BD62-BECC-04E7ED6465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300"/>
              </a:spcAft>
              <a:defRPr/>
            </a:lvl1pPr>
            <a:lvl2pPr>
              <a:spcAft>
                <a:spcPts val="300"/>
              </a:spcAft>
              <a:defRPr/>
            </a:lvl2pPr>
            <a:lvl3pPr>
              <a:spcAft>
                <a:spcPts val="300"/>
              </a:spcAft>
              <a:defRPr/>
            </a:lvl3pPr>
            <a:lvl4pPr>
              <a:spcAft>
                <a:spcPts val="300"/>
              </a:spcAft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445FB40-EAED-0BD3-D356-873479F7F8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4676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618DDBA-DE01-DFD0-6425-F2C87C465C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7631" y="6356350"/>
            <a:ext cx="416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67D8BA1-71EE-554D-A97F-1FE476CCF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0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9A31A-960D-E776-E999-89D90F491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DAA13-8FAD-99E1-C2FF-2DE8622A0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9B4398-DC3E-25DF-77FC-17FD3FD503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EEE7C9-BCAD-8B6D-4174-658DFC1AA5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1E2977-C357-FAF0-9273-EFFA5F00FD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D15A78-8633-6EF4-9718-C21793013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1D97-2C51-4F99-A401-FA60A4650190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88A976-62FD-186A-F1B5-0E3C090F1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DA978F-B945-655F-257B-6DA3A9664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07D6-9407-4996-B07E-466FBCDED22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4734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CD27A-7CE9-7A31-C0C2-B55DAF8B1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E7D730-DD95-8570-BE02-B8C0048F0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1D97-2C51-4F99-A401-FA60A4650190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3EEE56-1674-522B-1F76-45BD14FDC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D90D2C-4B95-10CF-6777-F46420DCB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07D6-9407-4996-B07E-466FBCDED22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1169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B81918-AE5E-15F9-AC98-6970244C0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1D97-2C51-4F99-A401-FA60A4650190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3317E3-8414-502F-08D2-DCE68538A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084BC-699D-A3E9-BFFE-354903984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07D6-9407-4996-B07E-466FBCDED22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4588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F944C-E42E-D499-7B09-7C0F91C06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7723B-1F84-2E20-564B-E239F97EE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BAD0F2-D2A9-EAF9-BD91-302713AFE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DDACD-BC16-A11F-24DC-C9ACD6E1F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1D97-2C51-4F99-A401-FA60A4650190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03D497-1DB7-7062-0BB2-6508CC0E1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5A69FD-6A6C-0A94-FE54-555A6A64C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07D6-9407-4996-B07E-466FBCDED22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01490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19AD2-D767-961B-4926-8D430B69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FD9B8E-1566-F0F7-4190-41BB93B253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EB2741-B5D4-F4BA-9C7C-1C6E11BD7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C7900B-16DF-9C64-8424-04CBB5C4D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1D97-2C51-4F99-A401-FA60A4650190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8F8D21-288B-93DC-3888-F2273EEAE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CB1847-66B7-08ED-E134-715F933E8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07D6-9407-4996-B07E-466FBCDED22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91592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5D6AC-469F-75CF-B8B4-9356F36F2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9A338A-938C-1C5A-3D62-A9DD11666F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E4C15-C99A-5B41-323D-FE4E7538A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1D97-2C51-4F99-A401-FA60A4650190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347343-21C1-3329-2F03-7CA8E04FC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2241B-61E9-8C01-5005-9AAF8F6A0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07D6-9407-4996-B07E-466FBCDED22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79928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7FC024-ED71-9681-F759-4A7E85627D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D20CC1-2C4C-A5A4-593F-225EDBE396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EA580-C175-2394-CC3D-BD337B64B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1D97-2C51-4F99-A401-FA60A4650190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13A6DA-3867-5240-3DDC-411AECCB9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FE3B8-76C7-5DAF-F83D-89F619680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07D6-9407-4996-B07E-466FBCDED22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10078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6387C-D970-682E-C212-5C6885AB00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7BBCE1-CEA5-2375-624E-4C4B87EC03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BE427-45A8-F2FD-78AD-B01D9B8E8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FF7D5-6751-47FE-A458-A7CDE9A1D54F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C6EA9-23BB-5EAD-E263-1D9FA8939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EF150-F3C5-574F-24FE-B1808EBAB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62A3-0819-446F-9C5D-4AAD8929D8B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14437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D24E4-D1C5-9E0E-8622-060EC6CCB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8CA9A-96C5-1601-E81F-09F73F52B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72F96-549D-9089-F0F7-8AB8CB624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FF7D5-6751-47FE-A458-A7CDE9A1D54F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0C1D7-A6AA-6D2C-B7F5-5F6546FDA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CC0C3-49F7-73F9-DF38-8D1B9FE47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62A3-0819-446F-9C5D-4AAD8929D8B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3030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EAC71-6F95-C7D5-398A-0EBA0324D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12188C-E76E-DF47-074E-1C1D6FB6C6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1873C-70C9-8F2C-CDC4-27A69C8E8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FF7D5-6751-47FE-A458-A7CDE9A1D54F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8FEFF-504A-FE68-DC69-106C183C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27493-0C5A-783E-99E8-EB63DA20E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62A3-0819-446F-9C5D-4AAD8929D8B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21361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CB6D2-71C3-E9EA-E5A7-C0A135F66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erriweather" panose="02000000000000000000" pitchFamily="2" charset="77"/>
                <a:cs typeface="Merriweather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80505-73FD-DEBD-EDB2-EBAB3ED7C3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06662"/>
            <a:ext cx="5181600" cy="356003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87940D-73AA-D329-D3AC-3AEA16317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06662"/>
            <a:ext cx="5181600" cy="356003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BD117B2-F18A-26D9-70CE-9B797BE243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4676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5F2994-F0E9-1EB5-0ED0-F554179CE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7631" y="6356350"/>
            <a:ext cx="416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67D8BA1-71EE-554D-A97F-1FE476CCF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BD796-8C94-C8F3-2CEF-E6E08BE91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E1515-E567-F638-B1CC-3F523B5EC2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BE11F-0ED4-B146-07BD-FAB1CB9A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98D82E-7756-F393-00BB-857B6E489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FF7D5-6751-47FE-A458-A7CDE9A1D54F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4801A-03BA-D494-22D2-1E5992278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0D7EF-2AE4-8E36-D24B-DF36F1C14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62A3-0819-446F-9C5D-4AAD8929D8B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7489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1BCD1-704E-BB08-868F-5897EAA39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770496-E1EF-253B-D426-A649559CA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08F709-FEDC-6D4E-4F00-81A00DF54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F454F0-F5F8-1922-D001-CA9A796C4B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68012D-5B40-10D4-DF87-ED130AC723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E7F2DE-E916-9F64-23FB-C34509B39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FF7D5-6751-47FE-A458-A7CDE9A1D54F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4AFFE1-E71F-326A-8C50-50D3B6303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E811E7-C984-F929-59FF-3E2F92023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62A3-0819-446F-9C5D-4AAD8929D8B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208272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B19F2-2FB3-CCDD-15C7-577E5F5CA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FE9A94-7DEF-DBC8-6100-10DA9BB0A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FF7D5-6751-47FE-A458-A7CDE9A1D54F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84AF06-622E-F3E2-C55C-047307910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F12141-185B-AF92-0380-9F4F42D8A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62A3-0819-446F-9C5D-4AAD8929D8B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47137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2B9B82-A981-8676-67B7-F766579ED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FF7D5-6751-47FE-A458-A7CDE9A1D54F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1F6B39-C8EE-3269-BDA8-AE9A79B0E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F79140-D920-1910-6A45-4E867D572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62A3-0819-446F-9C5D-4AAD8929D8B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95754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03823-AB6F-63A8-BE36-79FA9FB5B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C9490-135E-0B61-4A7E-C95A342EE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B6F63D-2A48-4F4C-C597-0F35664CA4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48F10-6E84-D18F-4CB0-E6ED2108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FF7D5-6751-47FE-A458-A7CDE9A1D54F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97ECBD-D432-AA57-0C83-3E82F9885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090D0A-380D-9961-0C17-05D087BD9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62A3-0819-446F-9C5D-4AAD8929D8B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12343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2DBC1-31D0-12DE-D902-42A5B39C4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1777F7-7A38-3660-D18A-A1215024EE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0EC05F-711F-9FB1-5E9B-A5F3E07F9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78B251-7C38-72C2-9EF4-E29EDD44B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FF7D5-6751-47FE-A458-A7CDE9A1D54F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F2EAD7-0930-9295-7024-311360B99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497BB1-EBC9-0FC4-8250-3A2EF9872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62A3-0819-446F-9C5D-4AAD8929D8B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31781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54022-9BF3-7B3C-AA63-484B6268F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C7FFCF-16A9-8418-FB60-84A2957C65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759E6-AE3D-DBA8-82AD-23DFB780A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FF7D5-6751-47FE-A458-A7CDE9A1D54F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E3DCC-9647-E232-3E87-7F56A5B17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23230-E095-7FF0-F6B6-6D620539E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62A3-0819-446F-9C5D-4AAD8929D8B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6920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204BCE-D788-9B7F-1B42-38CC397D2D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A7E010-9AE7-7B56-DB28-B8B76F6D8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FC7C4-6BD6-70FB-5098-4DDC3A8AE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FF7D5-6751-47FE-A458-A7CDE9A1D54F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2D8BB-3B9E-1D2B-3F07-171A8FC32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C09CA2-F92E-AD24-6208-A22086A0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162A3-0819-446F-9C5D-4AAD8929D8B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00501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27309-A2AC-41EA-741F-E2DC59E151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CD9D99-2D49-FE0B-0FDF-4E355C8E6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CEB49-526F-DE98-688F-16F302404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5A771-BD57-462B-8215-38B61DD148FC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71309-C805-6F91-511F-CFFE99A4E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4C9DF-7C8F-67E0-F081-F21E9226C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0558-7E16-4994-AF30-9ACA69EFE77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43619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7E000-BBEF-8DE0-6619-6576737D0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8A210-DD19-9CAD-1A5F-7AB821DA4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DBAE4-464F-4969-7719-D95E0C428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5A771-BD57-462B-8215-38B61DD148FC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CFDF4-1D9C-5735-BD28-21D782649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7D405-9F4D-B4A5-BE10-D0E10F0A6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0558-7E16-4994-AF30-9ACA69EFE77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4070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B77E42-F432-5182-BDED-800BE3C220D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ED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noFill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875F7B-034E-8788-9E1A-EB8CCD93F2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414463"/>
            <a:ext cx="10515599" cy="2387600"/>
          </a:xfrm>
        </p:spPr>
        <p:txBody>
          <a:bodyPr anchor="b"/>
          <a:lstStyle>
            <a:lvl1pPr algn="ctr">
              <a:defRPr sz="6000">
                <a:solidFill>
                  <a:schemeClr val="tx2"/>
                </a:solidFill>
                <a:latin typeface="Merriweather" panose="02000000000000000000" pitchFamily="2" charset="77"/>
                <a:cs typeface="Merriweather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0909AD-A04E-8016-BF9B-35CF580BD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3894138"/>
            <a:ext cx="1051559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Picture 11" descr="A logo with orange text&#10;&#10;Description automatically generated">
            <a:extLst>
              <a:ext uri="{FF2B5EF4-FFF2-40B4-BE49-F238E27FC236}">
                <a16:creationId xmlns:a16="http://schemas.microsoft.com/office/drawing/2014/main" id="{B39F493F-E936-9904-4E78-60E188BC39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89" y="16207"/>
            <a:ext cx="1551421" cy="740535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D09182AA-A848-F348-C802-5E49651E3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4676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5581958-7388-D23A-1955-2181E9C312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7631" y="6356350"/>
            <a:ext cx="416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67D8BA1-71EE-554D-A97F-1FE476CCF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8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9190A-FE5D-59EF-74A3-273631CDE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FDD278-56BA-7FFC-0AB6-F300E420B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AA20B-3FD4-2851-450E-30C16825C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5A771-BD57-462B-8215-38B61DD148FC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CCB77-005B-ECF1-1236-BCD2FEB5F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DE526-1A02-71FB-7136-82CBC2ABD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0558-7E16-4994-AF30-9ACA69EFE77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561534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8FDA4-D6A9-7F57-5124-67DAE6260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DF065-9B48-8C96-9CCD-6BB7C29650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B609D-11F8-7BD7-B5C0-89617E8691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4D7C17-F44F-8008-B9D1-8EF52CFEB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5A771-BD57-462B-8215-38B61DD148FC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A6D9CB-2028-6C1D-9782-9BFFD98A0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323252-376C-2ED0-6E86-766299790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0558-7E16-4994-AF30-9ACA69EFE77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78636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09459-36AB-3869-BAC5-15AB99550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CDFE7-3447-700F-B425-76C222EB4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3AA9AF-AE1D-9626-281F-4A3396EC1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2C7BC-000F-E88B-AC23-05AA6B5BBB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1D8C14-1B13-0493-915B-DFB668CC5A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EA0212-F3E0-407D-5244-899E8B229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5A771-BD57-462B-8215-38B61DD148FC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2E7241-0379-32E5-190C-CFE329706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31E51D-EC57-6B43-091E-76E627DF7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0558-7E16-4994-AF30-9ACA69EFE77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306009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A6B4A-2599-EFC6-45A6-45BCC86BA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5B4B79-4A1B-9CE5-6DDB-6A9CCB6B8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5A771-BD57-462B-8215-38B61DD148FC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22F8F0-C7BC-4F49-338D-B8DB5362B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CBB459-6E0A-D088-9403-7DD1EB761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0558-7E16-4994-AF30-9ACA69EFE77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51549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98EE7B-65E0-9498-FC0D-F56FD2C13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5A771-BD57-462B-8215-38B61DD148FC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8700C8-4664-E720-775E-F848C9F7F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9F179-14E0-7A45-520D-061EF914E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0558-7E16-4994-AF30-9ACA69EFE77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62542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88180-4762-0E22-7618-97A15BC4A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EF0AD-5363-5308-F2B8-63951ED1E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32FC16-8012-C889-0AD2-E8D44193CA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F44176-E5C8-4254-91E9-130E0EF82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5A771-BD57-462B-8215-38B61DD148FC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9DAD0-35D4-F8D9-D018-FFBA400A1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C5115A-F351-DF3D-D2D6-A73575587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0558-7E16-4994-AF30-9ACA69EFE77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30949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14058-EF09-FBF7-4481-83414DF57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25E80B-30FE-4385-B3B7-F5CF081234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43926C-1CCF-51DE-25A3-10C48296A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A7E47B-5326-ED9D-09B2-7AF31CA54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5A771-BD57-462B-8215-38B61DD148FC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1DE9D7-4263-E1B6-E79F-B44BB6ACA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7EA03E-3B6E-CD42-C8C8-B9CFD12B2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0558-7E16-4994-AF30-9ACA69EFE77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717995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BFAC9-E082-107E-7B7C-F355C393A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7E85C2-0606-72E6-372F-FC5CBDA2F3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BF8D2-6E9E-11F5-28B0-7ED8095C6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5A771-BD57-462B-8215-38B61DD148FC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700E0-ABE3-87DA-E5BD-B48374CE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3EFBE-3B30-BAD3-D2C1-34CE7E290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0558-7E16-4994-AF30-9ACA69EFE77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75091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D1929D-0291-1E9C-ED59-F57CC820EC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08D93A-4EB6-7720-F902-33BF4A368A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7F73C-65ED-AC0D-2580-9B4832831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5A771-BD57-462B-8215-38B61DD148FC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607EC-6250-C836-45FA-09EBBC08E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4D5C5-205C-F5F8-D3E4-606D6CFA6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0558-7E16-4994-AF30-9ACA69EFE77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37430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07B60-9584-75D7-5C05-81C163B9B5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F083BF-A6D9-47FE-30CC-83A37CF72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CE0DC-621E-73D6-AE00-D780CCC9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AAC6E-DE8C-48FB-87EF-C397E146B294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608EC-B411-1096-D73D-43260BF83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1C60E-E7E5-6A15-3800-5F214413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899B-E8E6-4F10-8A07-7762CC8F850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3350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776B1-4B86-2F4B-8378-D2206E2412DE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D8BA1-71EE-554D-A97F-1FE476CCF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648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1E4A2-043B-4784-B5E9-E98409B04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FE10A-9CEF-8DB0-403D-4FD0373FD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A40C2E-ABE8-FBCF-D36F-3F5B4DF01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AAC6E-DE8C-48FB-87EF-C397E146B294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B1FA2-102D-CD6C-1132-3CABD7CBC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A3F45-D43B-F5E2-0A88-3784A094B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899B-E8E6-4F10-8A07-7762CC8F850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074973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11B7F-C925-C144-A201-9838A1369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C76D4B-3CD5-4D24-6083-AF10D336A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345C78-D118-60E9-76BC-357DB9E49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AAC6E-DE8C-48FB-87EF-C397E146B294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9B795-86CA-864F-6A4C-4256753CE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B357B-E8DC-6698-182E-C9FF7554E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899B-E8E6-4F10-8A07-7762CC8F850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48306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DE48F-7E0A-5BC5-0F8A-F27679EA9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5C953-4653-E7AE-3408-BD6C04EDD2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D1FF45-BC77-94A0-0BB0-0272DF701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740221-73FA-09B9-D194-EDB5FBBB2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AAC6E-DE8C-48FB-87EF-C397E146B294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77EFF2-1119-B1ED-9646-653E4BFBC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2B1135-DC94-61F9-3081-C4FC7A8AD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899B-E8E6-4F10-8A07-7762CC8F850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100704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40F0A-8191-1B97-6587-5FB9DE561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E0F20A-DD54-C579-4D3A-95DEBCB66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D9DC93-C367-AE2B-3FA2-86E0F9B322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D14317-D6FA-8993-0EB3-994CA5D28B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6C8E82-131C-C105-F205-38E07EEBBC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0F4FB0-5D09-FBE5-FC89-B9A515503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AAC6E-DE8C-48FB-87EF-C397E146B294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27CF3A-D41B-06B5-ED20-CDD35DA8C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B227F4-1458-A596-DAE9-875A42A39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899B-E8E6-4F10-8A07-7762CC8F850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65285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91FD3-A5E6-E4CC-0D64-475A7233F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91A3FF-5535-33B3-3ABC-1973E1ED6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AAC6E-DE8C-48FB-87EF-C397E146B294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F8400F-1555-A602-E200-5C44697E6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30D2AD-589B-3F37-748B-E19D6E6F1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899B-E8E6-4F10-8A07-7762CC8F850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37372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C1B1F5-2FA4-A78D-2DE2-54A1E539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AAC6E-DE8C-48FB-87EF-C397E146B294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93273C-010F-4A46-31D2-98B13CFD9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B8E070-8A79-3509-FF31-9D8DCDB27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899B-E8E6-4F10-8A07-7762CC8F850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916238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248A4-97C4-B921-28E6-E018CE1E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AD752-533F-65D5-FA6D-BAADEB40C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C4E576-73F7-4088-B5F7-D610415AD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D7FB4D-318C-839D-79D0-F81ABD179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AAC6E-DE8C-48FB-87EF-C397E146B294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913E24-9AE8-EE88-119F-530FA6098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AA15F-1F6E-FD5E-0DF7-EC1DA2595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899B-E8E6-4F10-8A07-7762CC8F850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57850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BABF4-84C9-96AE-3F8B-5BF742BD0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6BF14A-CB95-CB89-3F1E-557BB6182A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540927-BE8E-5DCA-E987-59AC4A52C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D7EA17-E214-C59D-70DB-FED07FD22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AAC6E-DE8C-48FB-87EF-C397E146B294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3308C8-4299-86C0-A56D-26E162E07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610061-1C9D-8880-BF16-AF1EAE04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899B-E8E6-4F10-8A07-7762CC8F850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43585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368F9-ADE2-79DF-BBC6-D0FD94B78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012C65-5367-F867-7321-27A982964A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50F7A-4460-442A-8726-4720C7E06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AAC6E-DE8C-48FB-87EF-C397E146B294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4CA96-83EC-FD9B-0105-274C65E5F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2711-5870-00F7-08C8-3C4143F62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899B-E8E6-4F10-8A07-7762CC8F850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90799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445D02-7C22-53F3-B74B-308A8C2D69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677814-AFAE-C97D-0E56-EF68F203FA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C0644-87D0-F96B-B0E4-A1C31307B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AAC6E-DE8C-48FB-87EF-C397E146B294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E4DFC5-ED0F-CF65-5B9E-C4AB13E69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DB4F0-AC37-B712-018E-971F53C84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899B-E8E6-4F10-8A07-7762CC8F850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8183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F95445-33F1-10EB-AF5E-9AE768944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776B1-4B86-2F4B-8378-D2206E2412DE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B9BF43-2050-E60C-C701-EB06D68CC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63C25-E2B2-4D3B-7F68-8BBAB765F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D8BA1-71EE-554D-A97F-1FE476CCF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56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D4EE1-B17C-042C-0AC8-CB55E0FAAF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60BF-5680-64E3-CE4A-CF12D60085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0BE9F-5789-FFF0-4FDB-97C5755D7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1D97-2C51-4F99-A401-FA60A4650190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ED9D85-561C-59FC-F0E7-B00C77AED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3EE83-1917-F370-EF24-71C3214D5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07D6-9407-4996-B07E-466FBCDED22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17242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119DD-5A21-59E1-8ED2-9700350AF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A3FA2-30C8-F337-5D12-7E7E245DA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05B8D-DA73-F135-0F61-4295E7FDC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1D97-2C51-4F99-A401-FA60A4650190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1ED0C-EE3D-4CDA-C445-D2B0CAA99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CF89B-292C-8633-7186-1C5D2B773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07D6-9407-4996-B07E-466FBCDED22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38729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0AFEA-0911-9B8E-6B80-8E68589B3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9BF15D-1EE6-FBEF-58EA-B9C4100C3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074C0-AADC-92F7-C82B-8D356016B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1D97-2C51-4F99-A401-FA60A4650190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492B1-7131-73F4-72E2-327E1A5D1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3A49C-78C2-B392-BF6C-12680BFF4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07D6-9407-4996-B07E-466FBCDED22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9371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17499-D523-C16D-19F8-4BF8B8CA5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B13AD-A866-86EA-149C-3312547FB0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E4EA65-F4B4-7823-1E98-9983628C41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701FB4-2825-71DC-F23D-AA03BAD56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1D97-2C51-4F99-A401-FA60A4650190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C62758-3338-2304-D4A2-A0F1A9374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88F857-BB2A-35EC-D0FE-3BAF5FC4A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07D6-9407-4996-B07E-466FBCDED22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6954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EA2350-FF03-8EEF-CA44-40192231D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61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D62C94-DDD5-14F6-179A-29E67ADCE2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506662"/>
            <a:ext cx="10515600" cy="3612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865805-B34F-78AF-BCA7-1B7CA20E6025}"/>
              </a:ext>
            </a:extLst>
          </p:cNvPr>
          <p:cNvSpPr/>
          <p:nvPr/>
        </p:nvSpPr>
        <p:spPr>
          <a:xfrm>
            <a:off x="0" y="0"/>
            <a:ext cx="12192000" cy="756741"/>
          </a:xfrm>
          <a:prstGeom prst="rect">
            <a:avLst/>
          </a:prstGeom>
          <a:solidFill>
            <a:srgbClr val="FEED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noFill/>
            </a:endParaRPr>
          </a:p>
        </p:txBody>
      </p:sp>
      <p:pic>
        <p:nvPicPr>
          <p:cNvPr id="8" name="Picture 7" descr="A logo with orange text&#10;&#10;Description automatically generated">
            <a:extLst>
              <a:ext uri="{FF2B5EF4-FFF2-40B4-BE49-F238E27FC236}">
                <a16:creationId xmlns:a16="http://schemas.microsoft.com/office/drawing/2014/main" id="{7F7BB5AB-CEF9-F81A-9DD3-EF47FA34F8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89" y="16207"/>
            <a:ext cx="1551421" cy="740535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4B24CC8-F04E-E468-2BA8-015FD94198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4676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7593DF6-17FF-DF05-A066-3A7433C83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7631" y="6356350"/>
            <a:ext cx="416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67D8BA1-71EE-554D-A97F-1FE476CCF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116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Merriweather" panose="02000000000000000000" pitchFamily="2" charset="77"/>
          <a:ea typeface="+mj-ea"/>
          <a:cs typeface="Merriweather" panose="02000000000000000000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B50AE5-FF87-4A74-B255-B5C53D3E0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EC27A-948F-155D-535C-384A02715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15C12-1E08-7A3D-C8E2-A48C279413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F31D97-2C51-4F99-A401-FA60A4650190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91FB1-6AF7-6478-B875-BCBE3EDD7C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72980-B2B7-6CAD-5964-C26A89886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5507D6-9407-4996-B07E-466FBCDED22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8546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A4310A-C28C-B072-6F44-352559903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ABA91-488E-C950-FEE9-74DECCC62A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1F910-C2E5-6BCC-9461-F513EE9D9A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3FF7D5-6751-47FE-A458-A7CDE9A1D54F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1E8CA-2105-0933-F145-B05185F0C8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5970-2D65-EF09-36B3-4A534EF49D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ED162A3-0819-446F-9C5D-4AAD8929D8B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48401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D234AE-51EE-8860-4112-CF79E2118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329E9-4694-4929-0BB8-5E5A9B9E3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1C003-EBF3-44F9-4E87-4D6BDD9A0A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35A771-BD57-462B-8215-38B61DD148FC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1A61F-3476-421F-A7C0-56DD4EED06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DB602-2F93-D300-6575-F1E240C9B2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820558-7E16-4994-AF30-9ACA69EFE77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4781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7A9ABA-1A2B-4B86-8717-CD433622B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53E00-BB7F-B59B-3D5A-EE70E0CE65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1C662-149D-1D34-4D8D-F931C21809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4AAC6E-DE8C-48FB-87EF-C397E146B294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3E985-61D4-229C-D593-004873A746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521E7-B5EB-6811-88D6-5114904DF2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8E899B-E8E6-4F10-8A07-7762CC8F850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955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2B3815-9103-50CC-760B-39AFFFE00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Let’s Glow Our Hearts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2705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inting of a person holding his hands up&#10;&#10;AI-generated content may be incorrect.">
            <a:extLst>
              <a:ext uri="{FF2B5EF4-FFF2-40B4-BE49-F238E27FC236}">
                <a16:creationId xmlns:a16="http://schemas.microsoft.com/office/drawing/2014/main" id="{4B9C43BF-2137-8BBF-8F4E-AE8729EC4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887" y="813459"/>
            <a:ext cx="548296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83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inting of a person holding a light&#10;&#10;AI-generated content may be incorrect.">
            <a:extLst>
              <a:ext uri="{FF2B5EF4-FFF2-40B4-BE49-F238E27FC236}">
                <a16:creationId xmlns:a16="http://schemas.microsoft.com/office/drawing/2014/main" id="{119ADFA1-7F15-8C3A-A64B-72D8043FB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692" y="789709"/>
            <a:ext cx="512635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960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with his arms outstretched&#10;&#10;AI-generated content may be incorrect.">
            <a:extLst>
              <a:ext uri="{FF2B5EF4-FFF2-40B4-BE49-F238E27FC236}">
                <a16:creationId xmlns:a16="http://schemas.microsoft.com/office/drawing/2014/main" id="{500041E1-B642-6D69-B4A6-C46F914C4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096" y="914400"/>
            <a:ext cx="344728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98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holding a ball with a light in his hands&#10;&#10;AI-generated content may be incorrect.">
            <a:extLst>
              <a:ext uri="{FF2B5EF4-FFF2-40B4-BE49-F238E27FC236}">
                <a16:creationId xmlns:a16="http://schemas.microsoft.com/office/drawing/2014/main" id="{5A69F626-EA08-73AB-F9F9-CEBC33B09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64" y="914400"/>
            <a:ext cx="1011676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3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inting of a person in a robe&#10;&#10;AI-generated content may be incorrect.">
            <a:extLst>
              <a:ext uri="{FF2B5EF4-FFF2-40B4-BE49-F238E27FC236}">
                <a16:creationId xmlns:a16="http://schemas.microsoft.com/office/drawing/2014/main" id="{37DA587C-998F-3519-DE1D-108020E85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6915" y="902525"/>
            <a:ext cx="414566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32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4" descr="Pink Heart In A Bubble">
            <a:extLst>
              <a:ext uri="{FF2B5EF4-FFF2-40B4-BE49-F238E27FC236}">
                <a16:creationId xmlns:a16="http://schemas.microsoft.com/office/drawing/2014/main" id="{03FCA388-A5D9-DE82-B147-FCC533A5D8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-1" b="-1"/>
          <a:stretch>
            <a:fillRect/>
          </a:stretch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2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490043-F7C4-52B5-2E30-E50F06DB7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inting of a person holding his hands up&#10;&#10;AI-generated content may be incorrect.">
            <a:extLst>
              <a:ext uri="{FF2B5EF4-FFF2-40B4-BE49-F238E27FC236}">
                <a16:creationId xmlns:a16="http://schemas.microsoft.com/office/drawing/2014/main" id="{50571F67-30AD-135D-9492-FF1672B86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146" y="837344"/>
            <a:ext cx="328383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94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with long hair and a red robe&#10;&#10;AI-generated content may be incorrect.">
            <a:extLst>
              <a:ext uri="{FF2B5EF4-FFF2-40B4-BE49-F238E27FC236}">
                <a16:creationId xmlns:a16="http://schemas.microsoft.com/office/drawing/2014/main" id="{73A09F6F-5477-1C86-7C91-DFD043E60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486" y="827070"/>
            <a:ext cx="569099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177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inting of a person holding his hands up&#10;&#10;AI-generated content may be incorrect.">
            <a:extLst>
              <a:ext uri="{FF2B5EF4-FFF2-40B4-BE49-F238E27FC236}">
                <a16:creationId xmlns:a16="http://schemas.microsoft.com/office/drawing/2014/main" id="{2D9DFCD1-9CC1-4329-AD56-82DBC8CAF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5238" y="785973"/>
            <a:ext cx="527494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55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holding a fruit&#10;&#10;AI-generated content may be incorrect.">
            <a:extLst>
              <a:ext uri="{FF2B5EF4-FFF2-40B4-BE49-F238E27FC236}">
                <a16:creationId xmlns:a16="http://schemas.microsoft.com/office/drawing/2014/main" id="{1614F902-7AD9-A046-5B00-C535321E4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773" y="744876"/>
            <a:ext cx="387819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86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of a person holding a light&#10;&#10;AI-generated content may be incorrect.">
            <a:extLst>
              <a:ext uri="{FF2B5EF4-FFF2-40B4-BE49-F238E27FC236}">
                <a16:creationId xmlns:a16="http://schemas.microsoft.com/office/drawing/2014/main" id="{82C7AB81-D24A-8C75-9A12-80DFAA2B7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113" y="829605"/>
            <a:ext cx="276377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84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inting of a person holding his hands up&#10;&#10;AI-generated content may be incorrect.">
            <a:extLst>
              <a:ext uri="{FF2B5EF4-FFF2-40B4-BE49-F238E27FC236}">
                <a16:creationId xmlns:a16="http://schemas.microsoft.com/office/drawing/2014/main" id="{941B9F5D-7815-18EE-0CFD-6A30CBEEA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219" y="1456678"/>
            <a:ext cx="3303317" cy="463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821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holding his hands in the shape of a heart&#10;&#10;AI-generated content may be incorrect.">
            <a:extLst>
              <a:ext uri="{FF2B5EF4-FFF2-40B4-BE49-F238E27FC236}">
                <a16:creationId xmlns:a16="http://schemas.microsoft.com/office/drawing/2014/main" id="{46E79404-A175-49DE-0F82-56733D583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977" y="813245"/>
            <a:ext cx="589902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6993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E56953"/>
      </a:dk2>
      <a:lt2>
        <a:srgbClr val="E7E6E6"/>
      </a:lt2>
      <a:accent1>
        <a:srgbClr val="FED141"/>
      </a:accent1>
      <a:accent2>
        <a:srgbClr val="E56954"/>
      </a:accent2>
      <a:accent3>
        <a:srgbClr val="00B0B9"/>
      </a:accent3>
      <a:accent4>
        <a:srgbClr val="FEEDE5"/>
      </a:accent4>
      <a:accent5>
        <a:srgbClr val="FFFAE3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M_EmpoweringLives_PPT_v1" id="{BF54D97B-AA70-0945-9353-A2682075AA67}" vid="{8B5BB9AD-8B2C-3841-A5EE-4B19C712A059}"/>
    </a:ext>
  </a:extLst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5af9d85-07c5-43cb-b4a2-0e63d975972e">
      <Terms xmlns="http://schemas.microsoft.com/office/infopath/2007/PartnerControls"/>
    </lcf76f155ced4ddcb4097134ff3c332f>
    <TaxCatchAll xmlns="9eb3fcb6-2dff-499a-9bc7-8bfbec0c00e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2E3A24B90407468DDCDE405EB26F6C" ma:contentTypeVersion="19" ma:contentTypeDescription="Create a new document." ma:contentTypeScope="" ma:versionID="c2b77c14febb52d7241deacda6f1ecb5">
  <xsd:schema xmlns:xsd="http://www.w3.org/2001/XMLSchema" xmlns:xs="http://www.w3.org/2001/XMLSchema" xmlns:p="http://schemas.microsoft.com/office/2006/metadata/properties" xmlns:ns2="b5af9d85-07c5-43cb-b4a2-0e63d975972e" xmlns:ns3="9eb3fcb6-2dff-499a-9bc7-8bfbec0c00e9" targetNamespace="http://schemas.microsoft.com/office/2006/metadata/properties" ma:root="true" ma:fieldsID="811042168d852a89b08c9ca8b3ed4eef" ns2:_="" ns3:_="">
    <xsd:import namespace="b5af9d85-07c5-43cb-b4a2-0e63d975972e"/>
    <xsd:import namespace="9eb3fcb6-2dff-499a-9bc7-8bfbec0c00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af9d85-07c5-43cb-b4a2-0e63d97597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fb55b4d-96f3-4a6f-80f3-96b3a7a01b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b3fcb6-2dff-499a-9bc7-8bfbec0c00e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07a1a74-b2d1-4311-8f7a-fa37eb84d592}" ma:internalName="TaxCatchAll" ma:showField="CatchAllData" ma:web="9eb3fcb6-2dff-499a-9bc7-8bfbec0c00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2FC84F-8F28-44E8-8060-5E2F1AB3967E}">
  <ds:schemaRefs>
    <ds:schemaRef ds:uri="http://schemas.microsoft.com/office/2006/metadata/properties"/>
    <ds:schemaRef ds:uri="http://schemas.microsoft.com/office/infopath/2007/PartnerControls"/>
    <ds:schemaRef ds:uri="b5af9d85-07c5-43cb-b4a2-0e63d975972e"/>
    <ds:schemaRef ds:uri="9eb3fcb6-2dff-499a-9bc7-8bfbec0c00e9"/>
  </ds:schemaRefs>
</ds:datastoreItem>
</file>

<file path=customXml/itemProps2.xml><?xml version="1.0" encoding="utf-8"?>
<ds:datastoreItem xmlns:ds="http://schemas.openxmlformats.org/officeDocument/2006/customXml" ds:itemID="{39B60760-3A9B-4BF4-A790-1BE6E1FB3A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AB6712-F109-412F-A9B6-72B78D71DF89}"/>
</file>

<file path=docProps/app.xml><?xml version="1.0" encoding="utf-8"?>
<Properties xmlns="http://schemas.openxmlformats.org/officeDocument/2006/extended-properties" xmlns:vt="http://schemas.openxmlformats.org/officeDocument/2006/docPropsVTypes">
  <Template>Jesus' Love images</Template>
  <TotalTime>58</TotalTime>
  <Words>4</Words>
  <Application>Microsoft Office PowerPoint</Application>
  <PresentationFormat>Widescreen</PresentationFormat>
  <Paragraphs>1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Merriweather</vt:lpstr>
      <vt:lpstr>1_Office Theme</vt:lpstr>
      <vt:lpstr>3_Custom Design</vt:lpstr>
      <vt:lpstr>2_Custom Design</vt:lpstr>
      <vt:lpstr>1_Custom Design</vt:lpstr>
      <vt:lpstr>Custom Design</vt:lpstr>
      <vt:lpstr>Let’s Glow Our Hearts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Claire Berger</dc:creator>
  <cp:lastModifiedBy>Katrina Tucker</cp:lastModifiedBy>
  <cp:revision>3</cp:revision>
  <dcterms:created xsi:type="dcterms:W3CDTF">2025-09-16T01:23:19Z</dcterms:created>
  <dcterms:modified xsi:type="dcterms:W3CDTF">2025-10-28T02:36:41Z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0x010100362E3A24B90407468DDCDE405EB26F6C</vt:lpwstr>
  </property>
  <property fmtid="{D5CDD505-2E9C-101B-9397-08002B2CF9AE}" pid="3" name="MediaServiceImageTags">
    <vt:lpwstr/>
  </property>
</Properties>
</file>