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6" r:id="rId5"/>
    <p:sldMasterId id="2147483678" r:id="rId6"/>
    <p:sldMasterId id="2147483690" r:id="rId7"/>
    <p:sldMasterId id="2147483702" r:id="rId8"/>
  </p:sldMasterIdLst>
  <p:sldIdLst>
    <p:sldId id="256" r:id="rId9"/>
    <p:sldId id="257" r:id="rId10"/>
    <p:sldId id="269" r:id="rId11"/>
    <p:sldId id="258" r:id="rId12"/>
    <p:sldId id="267" r:id="rId13"/>
    <p:sldId id="259" r:id="rId14"/>
    <p:sldId id="268" r:id="rId15"/>
    <p:sldId id="264" r:id="rId16"/>
    <p:sldId id="266" r:id="rId17"/>
    <p:sldId id="260" r:id="rId18"/>
    <p:sldId id="270" r:id="rId19"/>
    <p:sldId id="261" r:id="rId20"/>
    <p:sldId id="262" r:id="rId21"/>
    <p:sldId id="271" r:id="rId22"/>
    <p:sldId id="263" r:id="rId23"/>
    <p:sldId id="272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5423E1-4E8B-4CC4-8399-6E00732CD133}" v="10" dt="2025-10-02T02:14:22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5"/>
    <p:restoredTop sz="94687"/>
  </p:normalViewPr>
  <p:slideViewPr>
    <p:cSldViewPr snapToGrid="0">
      <p:cViewPr varScale="1">
        <p:scale>
          <a:sx n="100" d="100"/>
          <a:sy n="100" d="100"/>
        </p:scale>
        <p:origin x="10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na Tucker" userId="88860c6e-1e5d-4cba-a160-9c91cd0f6fe2" providerId="ADAL" clId="{BAF86139-6304-4713-A8FA-80E74ED32CBE}"/>
    <pc:docChg chg="custSel addSld modSld sldOrd">
      <pc:chgData name="Katrina Tucker" userId="88860c6e-1e5d-4cba-a160-9c91cd0f6fe2" providerId="ADAL" clId="{BAF86139-6304-4713-A8FA-80E74ED32CBE}" dt="2025-10-02T02:15:31.931" v="193" actId="1076"/>
      <pc:docMkLst>
        <pc:docMk/>
      </pc:docMkLst>
      <pc:sldChg chg="addSp delSp modSp mod modTransition delAnim delDesignElem">
        <pc:chgData name="Katrina Tucker" userId="88860c6e-1e5d-4cba-a160-9c91cd0f6fe2" providerId="ADAL" clId="{BAF86139-6304-4713-A8FA-80E74ED32CBE}" dt="2025-10-02T01:15:18.666" v="48" actId="478"/>
        <pc:sldMkLst>
          <pc:docMk/>
          <pc:sldMk cId="2627053911" sldId="256"/>
        </pc:sldMkLst>
        <pc:spChg chg="del">
          <ac:chgData name="Katrina Tucker" userId="88860c6e-1e5d-4cba-a160-9c91cd0f6fe2" providerId="ADAL" clId="{BAF86139-6304-4713-A8FA-80E74ED32CBE}" dt="2025-10-02T01:14:56.908" v="10" actId="478"/>
          <ac:spMkLst>
            <pc:docMk/>
            <pc:sldMk cId="2627053911" sldId="256"/>
            <ac:spMk id="2" creationId="{AB5F4FBE-DFC5-37F7-8EC8-31BF58529A9F}"/>
          </ac:spMkLst>
        </pc:spChg>
        <pc:spChg chg="del">
          <ac:chgData name="Katrina Tucker" userId="88860c6e-1e5d-4cba-a160-9c91cd0f6fe2" providerId="ADAL" clId="{BAF86139-6304-4713-A8FA-80E74ED32CBE}" dt="2025-10-02T01:15:16.255" v="47" actId="478"/>
          <ac:spMkLst>
            <pc:docMk/>
            <pc:sldMk cId="2627053911" sldId="256"/>
            <ac:spMk id="3" creationId="{A805715E-8E85-2E10-B496-784ECE06A037}"/>
          </ac:spMkLst>
        </pc:spChg>
        <pc:spChg chg="add mod">
          <ac:chgData name="Katrina Tucker" userId="88860c6e-1e5d-4cba-a160-9c91cd0f6fe2" providerId="ADAL" clId="{BAF86139-6304-4713-A8FA-80E74ED32CBE}" dt="2025-10-02T01:15:12.166" v="46" actId="20577"/>
          <ac:spMkLst>
            <pc:docMk/>
            <pc:sldMk cId="2627053911" sldId="256"/>
            <ac:spMk id="5" creationId="{792B3815-9103-50CC-760B-39AFFFE0058A}"/>
          </ac:spMkLst>
        </pc:spChg>
        <pc:spChg chg="add del mod">
          <ac:chgData name="Katrina Tucker" userId="88860c6e-1e5d-4cba-a160-9c91cd0f6fe2" providerId="ADAL" clId="{BAF86139-6304-4713-A8FA-80E74ED32CBE}" dt="2025-10-02T01:15:18.666" v="48" actId="478"/>
          <ac:spMkLst>
            <pc:docMk/>
            <pc:sldMk cId="2627053911" sldId="256"/>
            <ac:spMk id="7" creationId="{956E8E57-8961-1E3B-ED90-A9F6C47AF34A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627053911" sldId="256"/>
            <ac:spMk id="8" creationId="{0E30439A-8A5B-46EC-8283-9B6B031D40D0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627053911" sldId="256"/>
            <ac:spMk id="10" creationId="{5CEAD642-85CF-4750-8432-7C80C901F001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627053911" sldId="256"/>
            <ac:spMk id="12" creationId="{FA33EEAE-15D5-4119-8C1E-89D943F911EF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627053911" sldId="256"/>
            <ac:spMk id="14" creationId="{730D8B3B-9B80-4025-B934-26DC7D7CD231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627053911" sldId="256"/>
            <ac:spMk id="16" creationId="{B5A1B09C-1565-46F8-B70F-621C5EB48A09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627053911" sldId="256"/>
            <ac:spMk id="18" creationId="{8C516CC8-80AC-446C-A56E-9F54B7210402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627053911" sldId="256"/>
            <ac:spMk id="20" creationId="{53947E58-F088-49F1-A3D1-DEA690192E84}"/>
          </ac:spMkLst>
        </pc:spChg>
      </pc:sldChg>
      <pc:sldChg chg="delSp modSp mod delDesignElem">
        <pc:chgData name="Katrina Tucker" userId="88860c6e-1e5d-4cba-a160-9c91cd0f6fe2" providerId="ADAL" clId="{BAF86139-6304-4713-A8FA-80E74ED32CBE}" dt="2025-10-02T01:15:35.889" v="52" actId="1076"/>
        <pc:sldMkLst>
          <pc:docMk/>
          <pc:sldMk cId="548423336" sldId="257"/>
        </pc:sldMkLst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548423336" sldId="257"/>
            <ac:spMk id="8" creationId="{AB8C311F-7253-4AED-9701-7FC0708C41C7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548423336" sldId="257"/>
            <ac:spMk id="10" creationId="{E2384209-CB15-4CDF-9D31-C44FD9A3F20D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548423336" sldId="257"/>
            <ac:spMk id="12" creationId="{2633B3B5-CC90-43F0-8714-D31D1F3F0209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548423336" sldId="257"/>
            <ac:spMk id="14" creationId="{A8D57A06-A426-446D-B02C-A2DC6B62E45E}"/>
          </ac:spMkLst>
        </pc:spChg>
        <pc:picChg chg="mod">
          <ac:chgData name="Katrina Tucker" userId="88860c6e-1e5d-4cba-a160-9c91cd0f6fe2" providerId="ADAL" clId="{BAF86139-6304-4713-A8FA-80E74ED32CBE}" dt="2025-10-02T01:15:35.889" v="52" actId="1076"/>
          <ac:picMkLst>
            <pc:docMk/>
            <pc:sldMk cId="548423336" sldId="257"/>
            <ac:picMk id="3" creationId="{BB5D7720-4E37-2E2C-70A6-CD4FB783E851}"/>
          </ac:picMkLst>
        </pc:picChg>
      </pc:sldChg>
      <pc:sldChg chg="delSp modSp mod delDesignElem">
        <pc:chgData name="Katrina Tucker" userId="88860c6e-1e5d-4cba-a160-9c91cd0f6fe2" providerId="ADAL" clId="{BAF86139-6304-4713-A8FA-80E74ED32CBE}" dt="2025-10-02T01:41:59.720" v="109" actId="1076"/>
        <pc:sldMkLst>
          <pc:docMk/>
          <pc:sldMk cId="2146047090" sldId="258"/>
        </pc:sldMkLst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146047090" sldId="258"/>
            <ac:spMk id="8" creationId="{AB8C311F-7253-4AED-9701-7FC0708C41C7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146047090" sldId="258"/>
            <ac:spMk id="10" creationId="{E2384209-CB15-4CDF-9D31-C44FD9A3F20D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146047090" sldId="258"/>
            <ac:spMk id="12" creationId="{2633B3B5-CC90-43F0-8714-D31D1F3F0209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146047090" sldId="258"/>
            <ac:spMk id="14" creationId="{A8D57A06-A426-446D-B02C-A2DC6B62E45E}"/>
          </ac:spMkLst>
        </pc:spChg>
        <pc:picChg chg="mod">
          <ac:chgData name="Katrina Tucker" userId="88860c6e-1e5d-4cba-a160-9c91cd0f6fe2" providerId="ADAL" clId="{BAF86139-6304-4713-A8FA-80E74ED32CBE}" dt="2025-10-02T01:41:59.720" v="109" actId="1076"/>
          <ac:picMkLst>
            <pc:docMk/>
            <pc:sldMk cId="2146047090" sldId="258"/>
            <ac:picMk id="3" creationId="{76E4E143-566E-3C96-AF50-3C22C844D0DB}"/>
          </ac:picMkLst>
        </pc:picChg>
      </pc:sldChg>
      <pc:sldChg chg="delSp modSp mod delDesignElem">
        <pc:chgData name="Katrina Tucker" userId="88860c6e-1e5d-4cba-a160-9c91cd0f6fe2" providerId="ADAL" clId="{BAF86139-6304-4713-A8FA-80E74ED32CBE}" dt="2025-10-02T01:42:13.457" v="111" actId="1076"/>
        <pc:sldMkLst>
          <pc:docMk/>
          <pc:sldMk cId="2002459586" sldId="259"/>
        </pc:sldMkLst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002459586" sldId="259"/>
            <ac:spMk id="8" creationId="{AB8C311F-7253-4AED-9701-7FC0708C41C7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002459586" sldId="259"/>
            <ac:spMk id="10" creationId="{E2384209-CB15-4CDF-9D31-C44FD9A3F20D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002459586" sldId="259"/>
            <ac:spMk id="12" creationId="{2633B3B5-CC90-43F0-8714-D31D1F3F0209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002459586" sldId="259"/>
            <ac:spMk id="14" creationId="{A8D57A06-A426-446D-B02C-A2DC6B62E45E}"/>
          </ac:spMkLst>
        </pc:spChg>
        <pc:picChg chg="mod">
          <ac:chgData name="Katrina Tucker" userId="88860c6e-1e5d-4cba-a160-9c91cd0f6fe2" providerId="ADAL" clId="{BAF86139-6304-4713-A8FA-80E74ED32CBE}" dt="2025-10-02T01:42:13.457" v="111" actId="1076"/>
          <ac:picMkLst>
            <pc:docMk/>
            <pc:sldMk cId="2002459586" sldId="259"/>
            <ac:picMk id="3" creationId="{FF1F6290-A15A-67E1-D2AC-B5E73F8E8B24}"/>
          </ac:picMkLst>
        </pc:picChg>
      </pc:sldChg>
      <pc:sldChg chg="delSp modSp mod delDesignElem">
        <pc:chgData name="Katrina Tucker" userId="88860c6e-1e5d-4cba-a160-9c91cd0f6fe2" providerId="ADAL" clId="{BAF86139-6304-4713-A8FA-80E74ED32CBE}" dt="2025-10-02T01:16:05.911" v="60" actId="1076"/>
        <pc:sldMkLst>
          <pc:docMk/>
          <pc:sldMk cId="138995615" sldId="260"/>
        </pc:sldMkLst>
        <pc:grpChg chg="del">
          <ac:chgData name="Katrina Tucker" userId="88860c6e-1e5d-4cba-a160-9c91cd0f6fe2" providerId="ADAL" clId="{BAF86139-6304-4713-A8FA-80E74ED32CBE}" dt="2025-10-02T01:14:44.936" v="9"/>
          <ac:grpSpMkLst>
            <pc:docMk/>
            <pc:sldMk cId="138995615" sldId="260"/>
            <ac:grpSpMk id="8" creationId="{63737881-458F-40AD-B72B-B57D267DC423}"/>
          </ac:grpSpMkLst>
        </pc:grpChg>
        <pc:picChg chg="mod">
          <ac:chgData name="Katrina Tucker" userId="88860c6e-1e5d-4cba-a160-9c91cd0f6fe2" providerId="ADAL" clId="{BAF86139-6304-4713-A8FA-80E74ED32CBE}" dt="2025-10-02T01:16:05.911" v="60" actId="1076"/>
          <ac:picMkLst>
            <pc:docMk/>
            <pc:sldMk cId="138995615" sldId="260"/>
            <ac:picMk id="3" creationId="{CEEB959F-0DBE-8D24-B8FF-DAD4D7B6501E}"/>
          </ac:picMkLst>
        </pc:picChg>
      </pc:sldChg>
      <pc:sldChg chg="addSp delSp modSp mod delDesignElem">
        <pc:chgData name="Katrina Tucker" userId="88860c6e-1e5d-4cba-a160-9c91cd0f6fe2" providerId="ADAL" clId="{BAF86139-6304-4713-A8FA-80E74ED32CBE}" dt="2025-10-02T02:13:11.378" v="136" actId="1076"/>
        <pc:sldMkLst>
          <pc:docMk/>
          <pc:sldMk cId="1666973180" sldId="261"/>
        </pc:sldMkLst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1666973180" sldId="261"/>
            <ac:spMk id="8" creationId="{14995E8B-DB3C-4E23-9186-1613402BFDCF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1666973180" sldId="261"/>
            <ac:spMk id="10" creationId="{CF21E7C5-2080-4549-97AA-9A6688257789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1666973180" sldId="261"/>
            <ac:spMk id="20" creationId="{57957B04-C024-4B5F-B7C3-20FAE3F1D3CA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1666973180" sldId="261"/>
            <ac:spMk id="22" creationId="{C6FBFCE4-B693-49EB-9CE1-4420332195E7}"/>
          </ac:spMkLst>
        </pc:spChg>
        <pc:grpChg chg="del">
          <ac:chgData name="Katrina Tucker" userId="88860c6e-1e5d-4cba-a160-9c91cd0f6fe2" providerId="ADAL" clId="{BAF86139-6304-4713-A8FA-80E74ED32CBE}" dt="2025-10-02T01:14:44.936" v="9"/>
          <ac:grpSpMkLst>
            <pc:docMk/>
            <pc:sldMk cId="1666973180" sldId="261"/>
            <ac:grpSpMk id="12" creationId="{58454601-8C5B-41C4-8012-BF42AE4E16F2}"/>
          </ac:grpSpMkLst>
        </pc:grpChg>
        <pc:grpChg chg="del">
          <ac:chgData name="Katrina Tucker" userId="88860c6e-1e5d-4cba-a160-9c91cd0f6fe2" providerId="ADAL" clId="{BAF86139-6304-4713-A8FA-80E74ED32CBE}" dt="2025-10-02T01:14:44.936" v="9"/>
          <ac:grpSpMkLst>
            <pc:docMk/>
            <pc:sldMk cId="1666973180" sldId="261"/>
            <ac:grpSpMk id="24" creationId="{8FFC4225-9683-4D55-8686-FCDDB8BCBF38}"/>
          </ac:grpSpMkLst>
        </pc:grpChg>
        <pc:grpChg chg="del">
          <ac:chgData name="Katrina Tucker" userId="88860c6e-1e5d-4cba-a160-9c91cd0f6fe2" providerId="ADAL" clId="{BAF86139-6304-4713-A8FA-80E74ED32CBE}" dt="2025-10-02T01:14:44.936" v="9"/>
          <ac:grpSpMkLst>
            <pc:docMk/>
            <pc:sldMk cId="1666973180" sldId="261"/>
            <ac:grpSpMk id="30" creationId="{2993EE7D-6C2F-43A3-9C60-0C79DB9E529F}"/>
          </ac:grpSpMkLst>
        </pc:grpChg>
        <pc:picChg chg="add mod">
          <ac:chgData name="Katrina Tucker" userId="88860c6e-1e5d-4cba-a160-9c91cd0f6fe2" providerId="ADAL" clId="{BAF86139-6304-4713-A8FA-80E74ED32CBE}" dt="2025-10-02T02:13:11.378" v="136" actId="1076"/>
          <ac:picMkLst>
            <pc:docMk/>
            <pc:sldMk cId="1666973180" sldId="261"/>
            <ac:picMk id="2" creationId="{9A615707-CF89-A502-A31D-5E7D3D8AF69F}"/>
          </ac:picMkLst>
        </pc:picChg>
        <pc:picChg chg="del mod">
          <ac:chgData name="Katrina Tucker" userId="88860c6e-1e5d-4cba-a160-9c91cd0f6fe2" providerId="ADAL" clId="{BAF86139-6304-4713-A8FA-80E74ED32CBE}" dt="2025-10-02T02:13:02.077" v="133" actId="478"/>
          <ac:picMkLst>
            <pc:docMk/>
            <pc:sldMk cId="1666973180" sldId="261"/>
            <ac:picMk id="3" creationId="{38F85A0F-47E0-77F1-C375-9BD2C147C50A}"/>
          </ac:picMkLst>
        </pc:picChg>
      </pc:sldChg>
      <pc:sldChg chg="addSp delSp modSp mod delDesignElem">
        <pc:chgData name="Katrina Tucker" userId="88860c6e-1e5d-4cba-a160-9c91cd0f6fe2" providerId="ADAL" clId="{BAF86139-6304-4713-A8FA-80E74ED32CBE}" dt="2025-10-02T02:13:58.223" v="142" actId="1076"/>
        <pc:sldMkLst>
          <pc:docMk/>
          <pc:sldMk cId="3562016459" sldId="262"/>
        </pc:sldMkLst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3562016459" sldId="262"/>
            <ac:spMk id="8" creationId="{AB8C311F-7253-4AED-9701-7FC0708C41C7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3562016459" sldId="262"/>
            <ac:spMk id="10" creationId="{E2384209-CB15-4CDF-9D31-C44FD9A3F20D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3562016459" sldId="262"/>
            <ac:spMk id="12" creationId="{2633B3B5-CC90-43F0-8714-D31D1F3F0209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3562016459" sldId="262"/>
            <ac:spMk id="14" creationId="{A8D57A06-A426-446D-B02C-A2DC6B62E45E}"/>
          </ac:spMkLst>
        </pc:spChg>
        <pc:picChg chg="add mod">
          <ac:chgData name="Katrina Tucker" userId="88860c6e-1e5d-4cba-a160-9c91cd0f6fe2" providerId="ADAL" clId="{BAF86139-6304-4713-A8FA-80E74ED32CBE}" dt="2025-10-02T02:13:58.223" v="142" actId="1076"/>
          <ac:picMkLst>
            <pc:docMk/>
            <pc:sldMk cId="3562016459" sldId="262"/>
            <ac:picMk id="2" creationId="{305ADE13-834F-FF2E-7E69-507102D33538}"/>
          </ac:picMkLst>
        </pc:picChg>
        <pc:picChg chg="del mod">
          <ac:chgData name="Katrina Tucker" userId="88860c6e-1e5d-4cba-a160-9c91cd0f6fe2" providerId="ADAL" clId="{BAF86139-6304-4713-A8FA-80E74ED32CBE}" dt="2025-10-02T02:13:53.328" v="140" actId="478"/>
          <ac:picMkLst>
            <pc:docMk/>
            <pc:sldMk cId="3562016459" sldId="262"/>
            <ac:picMk id="3" creationId="{026498FB-DDAA-8702-BC2F-A32368D4D6B5}"/>
          </ac:picMkLst>
        </pc:picChg>
      </pc:sldChg>
      <pc:sldChg chg="addSp delSp modSp mod delDesignElem">
        <pc:chgData name="Katrina Tucker" userId="88860c6e-1e5d-4cba-a160-9c91cd0f6fe2" providerId="ADAL" clId="{BAF86139-6304-4713-A8FA-80E74ED32CBE}" dt="2025-10-02T01:19:42.671" v="84" actId="1076"/>
        <pc:sldMkLst>
          <pc:docMk/>
          <pc:sldMk cId="2983969282" sldId="263"/>
        </pc:sldMkLst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983969282" sldId="263"/>
            <ac:spMk id="8" creationId="{AB8C311F-7253-4AED-9701-7FC0708C41C7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983969282" sldId="263"/>
            <ac:spMk id="10" creationId="{E2384209-CB15-4CDF-9D31-C44FD9A3F20D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983969282" sldId="263"/>
            <ac:spMk id="12" creationId="{2633B3B5-CC90-43F0-8714-D31D1F3F0209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2983969282" sldId="263"/>
            <ac:spMk id="14" creationId="{A8D57A06-A426-446D-B02C-A2DC6B62E45E}"/>
          </ac:spMkLst>
        </pc:spChg>
        <pc:picChg chg="del mod">
          <ac:chgData name="Katrina Tucker" userId="88860c6e-1e5d-4cba-a160-9c91cd0f6fe2" providerId="ADAL" clId="{BAF86139-6304-4713-A8FA-80E74ED32CBE}" dt="2025-10-02T01:17:58.987" v="66" actId="478"/>
          <ac:picMkLst>
            <pc:docMk/>
            <pc:sldMk cId="2983969282" sldId="263"/>
            <ac:picMk id="3" creationId="{AA00514B-901D-B7B3-1602-6D88EDE2744C}"/>
          </ac:picMkLst>
        </pc:picChg>
        <pc:picChg chg="add del mod">
          <ac:chgData name="Katrina Tucker" userId="88860c6e-1e5d-4cba-a160-9c91cd0f6fe2" providerId="ADAL" clId="{BAF86139-6304-4713-A8FA-80E74ED32CBE}" dt="2025-10-02T01:18:50.879" v="70" actId="478"/>
          <ac:picMkLst>
            <pc:docMk/>
            <pc:sldMk cId="2983969282" sldId="263"/>
            <ac:picMk id="4" creationId="{ABA8EA70-9251-3A0B-4829-530445A5A26A}"/>
          </ac:picMkLst>
        </pc:picChg>
        <pc:picChg chg="add mod">
          <ac:chgData name="Katrina Tucker" userId="88860c6e-1e5d-4cba-a160-9c91cd0f6fe2" providerId="ADAL" clId="{BAF86139-6304-4713-A8FA-80E74ED32CBE}" dt="2025-10-02T01:19:34.679" v="81" actId="1076"/>
          <ac:picMkLst>
            <pc:docMk/>
            <pc:sldMk cId="2983969282" sldId="263"/>
            <ac:picMk id="6" creationId="{C34AA053-4ED7-709A-FFE3-9C299EE2626F}"/>
          </ac:picMkLst>
        </pc:picChg>
        <pc:picChg chg="add mod">
          <ac:chgData name="Katrina Tucker" userId="88860c6e-1e5d-4cba-a160-9c91cd0f6fe2" providerId="ADAL" clId="{BAF86139-6304-4713-A8FA-80E74ED32CBE}" dt="2025-10-02T01:19:42.671" v="84" actId="1076"/>
          <ac:picMkLst>
            <pc:docMk/>
            <pc:sldMk cId="2983969282" sldId="263"/>
            <ac:picMk id="9" creationId="{353F4836-9080-2D1E-716B-62339E6C7F07}"/>
          </ac:picMkLst>
        </pc:picChg>
      </pc:sldChg>
      <pc:sldChg chg="delSp modSp mod delDesignElem">
        <pc:chgData name="Katrina Tucker" userId="88860c6e-1e5d-4cba-a160-9c91cd0f6fe2" providerId="ADAL" clId="{BAF86139-6304-4713-A8FA-80E74ED32CBE}" dt="2025-10-02T01:15:58.765" v="57" actId="1076"/>
        <pc:sldMkLst>
          <pc:docMk/>
          <pc:sldMk cId="568611114" sldId="264"/>
        </pc:sldMkLst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568611114" sldId="264"/>
            <ac:spMk id="8" creationId="{AB8C311F-7253-4AED-9701-7FC0708C41C7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568611114" sldId="264"/>
            <ac:spMk id="10" creationId="{E2384209-CB15-4CDF-9D31-C44FD9A3F20D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568611114" sldId="264"/>
            <ac:spMk id="12" creationId="{2633B3B5-CC90-43F0-8714-D31D1F3F0209}"/>
          </ac:spMkLst>
        </pc:spChg>
        <pc:spChg chg="del">
          <ac:chgData name="Katrina Tucker" userId="88860c6e-1e5d-4cba-a160-9c91cd0f6fe2" providerId="ADAL" clId="{BAF86139-6304-4713-A8FA-80E74ED32CBE}" dt="2025-10-02T01:14:44.936" v="9"/>
          <ac:spMkLst>
            <pc:docMk/>
            <pc:sldMk cId="568611114" sldId="264"/>
            <ac:spMk id="14" creationId="{A8D57A06-A426-446D-B02C-A2DC6B62E45E}"/>
          </ac:spMkLst>
        </pc:spChg>
        <pc:picChg chg="mod">
          <ac:chgData name="Katrina Tucker" userId="88860c6e-1e5d-4cba-a160-9c91cd0f6fe2" providerId="ADAL" clId="{BAF86139-6304-4713-A8FA-80E74ED32CBE}" dt="2025-10-02T01:15:58.765" v="57" actId="1076"/>
          <ac:picMkLst>
            <pc:docMk/>
            <pc:sldMk cId="568611114" sldId="264"/>
            <ac:picMk id="3" creationId="{76C26EEE-1454-03E2-D6AD-0C7DD120CA9D}"/>
          </ac:picMkLst>
        </pc:picChg>
      </pc:sldChg>
      <pc:sldChg chg="add">
        <pc:chgData name="Katrina Tucker" userId="88860c6e-1e5d-4cba-a160-9c91cd0f6fe2" providerId="ADAL" clId="{BAF86139-6304-4713-A8FA-80E74ED32CBE}" dt="2025-10-02T01:17:55.198" v="65" actId="2890"/>
        <pc:sldMkLst>
          <pc:docMk/>
          <pc:sldMk cId="711438144" sldId="265"/>
        </pc:sldMkLst>
      </pc:sldChg>
      <pc:sldChg chg="addSp delSp modSp add mod ord">
        <pc:chgData name="Katrina Tucker" userId="88860c6e-1e5d-4cba-a160-9c91cd0f6fe2" providerId="ADAL" clId="{BAF86139-6304-4713-A8FA-80E74ED32CBE}" dt="2025-10-02T01:31:22.113" v="94"/>
        <pc:sldMkLst>
          <pc:docMk/>
          <pc:sldMk cId="1137134169" sldId="266"/>
        </pc:sldMkLst>
        <pc:picChg chg="add mod">
          <ac:chgData name="Katrina Tucker" userId="88860c6e-1e5d-4cba-a160-9c91cd0f6fe2" providerId="ADAL" clId="{BAF86139-6304-4713-A8FA-80E74ED32CBE}" dt="2025-10-02T01:28:38.789" v="92" actId="1076"/>
          <ac:picMkLst>
            <pc:docMk/>
            <pc:sldMk cId="1137134169" sldId="266"/>
            <ac:picMk id="2" creationId="{1B20A98E-DFEC-1744-4221-0402CDB7D4CF}"/>
          </ac:picMkLst>
        </pc:picChg>
        <pc:picChg chg="del mod">
          <ac:chgData name="Katrina Tucker" userId="88860c6e-1e5d-4cba-a160-9c91cd0f6fe2" providerId="ADAL" clId="{BAF86139-6304-4713-A8FA-80E74ED32CBE}" dt="2025-10-02T01:28:28.597" v="88" actId="478"/>
          <ac:picMkLst>
            <pc:docMk/>
            <pc:sldMk cId="1137134169" sldId="266"/>
            <ac:picMk id="6" creationId="{739B54D8-DE6F-8E82-8F0F-F5B9CFBC2A57}"/>
          </ac:picMkLst>
        </pc:picChg>
        <pc:picChg chg="del">
          <ac:chgData name="Katrina Tucker" userId="88860c6e-1e5d-4cba-a160-9c91cd0f6fe2" providerId="ADAL" clId="{BAF86139-6304-4713-A8FA-80E74ED32CBE}" dt="2025-10-02T01:28:27.655" v="86" actId="478"/>
          <ac:picMkLst>
            <pc:docMk/>
            <pc:sldMk cId="1137134169" sldId="266"/>
            <ac:picMk id="9" creationId="{0E6E6811-C384-A844-F7C5-52886B7A63AD}"/>
          </ac:picMkLst>
        </pc:picChg>
      </pc:sldChg>
      <pc:sldChg chg="addSp delSp modSp add mod ord">
        <pc:chgData name="Katrina Tucker" userId="88860c6e-1e5d-4cba-a160-9c91cd0f6fe2" providerId="ADAL" clId="{BAF86139-6304-4713-A8FA-80E74ED32CBE}" dt="2025-10-02T02:15:19.696" v="192" actId="1076"/>
        <pc:sldMkLst>
          <pc:docMk/>
          <pc:sldMk cId="2537434724" sldId="267"/>
        </pc:sldMkLst>
        <pc:picChg chg="del">
          <ac:chgData name="Katrina Tucker" userId="88860c6e-1e5d-4cba-a160-9c91cd0f6fe2" providerId="ADAL" clId="{BAF86139-6304-4713-A8FA-80E74ED32CBE}" dt="2025-10-02T01:39:04.021" v="96" actId="478"/>
          <ac:picMkLst>
            <pc:docMk/>
            <pc:sldMk cId="2537434724" sldId="267"/>
            <ac:picMk id="2" creationId="{D7D92361-BBF4-9FF0-524A-673AF3C53F8E}"/>
          </ac:picMkLst>
        </pc:picChg>
        <pc:picChg chg="add mod">
          <ac:chgData name="Katrina Tucker" userId="88860c6e-1e5d-4cba-a160-9c91cd0f6fe2" providerId="ADAL" clId="{BAF86139-6304-4713-A8FA-80E74ED32CBE}" dt="2025-10-02T01:39:04.882" v="97"/>
          <ac:picMkLst>
            <pc:docMk/>
            <pc:sldMk cId="2537434724" sldId="267"/>
            <ac:picMk id="3" creationId="{59328736-25FB-B7F2-CE3A-A2FD512A5BC5}"/>
          </ac:picMkLst>
        </pc:picChg>
        <pc:picChg chg="add mod">
          <ac:chgData name="Katrina Tucker" userId="88860c6e-1e5d-4cba-a160-9c91cd0f6fe2" providerId="ADAL" clId="{BAF86139-6304-4713-A8FA-80E74ED32CBE}" dt="2025-10-02T02:15:19.696" v="192" actId="1076"/>
          <ac:picMkLst>
            <pc:docMk/>
            <pc:sldMk cId="2537434724" sldId="267"/>
            <ac:picMk id="5" creationId="{DAEF0841-5693-A9EF-FD40-33FE9574A8FA}"/>
          </ac:picMkLst>
        </pc:picChg>
      </pc:sldChg>
      <pc:sldChg chg="addSp delSp modSp add mod">
        <pc:chgData name="Katrina Tucker" userId="88860c6e-1e5d-4cba-a160-9c91cd0f6fe2" providerId="ADAL" clId="{BAF86139-6304-4713-A8FA-80E74ED32CBE}" dt="2025-10-02T01:54:36.881" v="116" actId="1076"/>
        <pc:sldMkLst>
          <pc:docMk/>
          <pc:sldMk cId="2398311899" sldId="268"/>
        </pc:sldMkLst>
        <pc:picChg chg="del">
          <ac:chgData name="Katrina Tucker" userId="88860c6e-1e5d-4cba-a160-9c91cd0f6fe2" providerId="ADAL" clId="{BAF86139-6304-4713-A8FA-80E74ED32CBE}" dt="2025-10-02T01:54:31.194" v="113" actId="478"/>
          <ac:picMkLst>
            <pc:docMk/>
            <pc:sldMk cId="2398311899" sldId="268"/>
            <ac:picMk id="3" creationId="{A388A3E6-F835-C469-5481-571D9A8702B9}"/>
          </ac:picMkLst>
        </pc:picChg>
        <pc:picChg chg="add mod">
          <ac:chgData name="Katrina Tucker" userId="88860c6e-1e5d-4cba-a160-9c91cd0f6fe2" providerId="ADAL" clId="{BAF86139-6304-4713-A8FA-80E74ED32CBE}" dt="2025-10-02T01:54:36.881" v="116" actId="1076"/>
          <ac:picMkLst>
            <pc:docMk/>
            <pc:sldMk cId="2398311899" sldId="268"/>
            <ac:picMk id="4" creationId="{E96B3178-C4A4-559E-27CA-062AD029EB05}"/>
          </ac:picMkLst>
        </pc:picChg>
      </pc:sldChg>
      <pc:sldChg chg="addSp delSp modSp add mod ord">
        <pc:chgData name="Katrina Tucker" userId="88860c6e-1e5d-4cba-a160-9c91cd0f6fe2" providerId="ADAL" clId="{BAF86139-6304-4713-A8FA-80E74ED32CBE}" dt="2025-10-02T01:58:07.800" v="122" actId="1076"/>
        <pc:sldMkLst>
          <pc:docMk/>
          <pc:sldMk cId="2977194868" sldId="269"/>
        </pc:sldMkLst>
        <pc:picChg chg="add mod">
          <ac:chgData name="Katrina Tucker" userId="88860c6e-1e5d-4cba-a160-9c91cd0f6fe2" providerId="ADAL" clId="{BAF86139-6304-4713-A8FA-80E74ED32CBE}" dt="2025-10-02T01:58:07.800" v="122" actId="1076"/>
          <ac:picMkLst>
            <pc:docMk/>
            <pc:sldMk cId="2977194868" sldId="269"/>
            <ac:picMk id="3" creationId="{5F4B2C23-CC89-6930-CF58-65EE87C5713B}"/>
          </ac:picMkLst>
        </pc:picChg>
        <pc:picChg chg="del">
          <ac:chgData name="Katrina Tucker" userId="88860c6e-1e5d-4cba-a160-9c91cd0f6fe2" providerId="ADAL" clId="{BAF86139-6304-4713-A8FA-80E74ED32CBE}" dt="2025-10-02T01:58:05.538" v="121" actId="478"/>
          <ac:picMkLst>
            <pc:docMk/>
            <pc:sldMk cId="2977194868" sldId="269"/>
            <ac:picMk id="4" creationId="{81C91834-8EC7-CC28-7C31-5BF3FF494352}"/>
          </ac:picMkLst>
        </pc:picChg>
      </pc:sldChg>
      <pc:sldChg chg="addSp delSp modSp add mod ord">
        <pc:chgData name="Katrina Tucker" userId="88860c6e-1e5d-4cba-a160-9c91cd0f6fe2" providerId="ADAL" clId="{BAF86139-6304-4713-A8FA-80E74ED32CBE}" dt="2025-10-02T02:15:31.931" v="193" actId="1076"/>
        <pc:sldMkLst>
          <pc:docMk/>
          <pc:sldMk cId="1483518425" sldId="270"/>
        </pc:sldMkLst>
        <pc:picChg chg="del">
          <ac:chgData name="Katrina Tucker" userId="88860c6e-1e5d-4cba-a160-9c91cd0f6fe2" providerId="ADAL" clId="{BAF86139-6304-4713-A8FA-80E74ED32CBE}" dt="2025-10-02T02:05:05.036" v="126" actId="478"/>
          <ac:picMkLst>
            <pc:docMk/>
            <pc:sldMk cId="1483518425" sldId="270"/>
            <ac:picMk id="3" creationId="{508B1768-C6F4-DE03-EE68-B83C799BAFD2}"/>
          </ac:picMkLst>
        </pc:picChg>
        <pc:picChg chg="add mod">
          <ac:chgData name="Katrina Tucker" userId="88860c6e-1e5d-4cba-a160-9c91cd0f6fe2" providerId="ADAL" clId="{BAF86139-6304-4713-A8FA-80E74ED32CBE}" dt="2025-10-02T02:15:31.931" v="193" actId="1076"/>
          <ac:picMkLst>
            <pc:docMk/>
            <pc:sldMk cId="1483518425" sldId="270"/>
            <ac:picMk id="4" creationId="{418A5C49-19D7-3637-0684-738D72326261}"/>
          </ac:picMkLst>
        </pc:picChg>
        <pc:picChg chg="add del">
          <ac:chgData name="Katrina Tucker" userId="88860c6e-1e5d-4cba-a160-9c91cd0f6fe2" providerId="ADAL" clId="{BAF86139-6304-4713-A8FA-80E74ED32CBE}" dt="2025-10-02T02:14:11.893" v="143" actId="21"/>
          <ac:picMkLst>
            <pc:docMk/>
            <pc:sldMk cId="1483518425" sldId="270"/>
            <ac:picMk id="6" creationId="{A4B5CB62-48C3-324B-AED6-E7482A62301F}"/>
          </ac:picMkLst>
        </pc:picChg>
        <pc:picChg chg="add del">
          <ac:chgData name="Katrina Tucker" userId="88860c6e-1e5d-4cba-a160-9c91cd0f6fe2" providerId="ADAL" clId="{BAF86139-6304-4713-A8FA-80E74ED32CBE}" dt="2025-10-02T02:13:45.091" v="138" actId="21"/>
          <ac:picMkLst>
            <pc:docMk/>
            <pc:sldMk cId="1483518425" sldId="270"/>
            <ac:picMk id="8" creationId="{305ADE13-834F-FF2E-7E69-507102D33538}"/>
          </ac:picMkLst>
        </pc:picChg>
        <pc:picChg chg="add del">
          <ac:chgData name="Katrina Tucker" userId="88860c6e-1e5d-4cba-a160-9c91cd0f6fe2" providerId="ADAL" clId="{BAF86139-6304-4713-A8FA-80E74ED32CBE}" dt="2025-10-02T02:13:06.075" v="134" actId="21"/>
          <ac:picMkLst>
            <pc:docMk/>
            <pc:sldMk cId="1483518425" sldId="270"/>
            <ac:picMk id="10" creationId="{9A615707-CF89-A502-A31D-5E7D3D8AF69F}"/>
          </ac:picMkLst>
        </pc:picChg>
      </pc:sldChg>
      <pc:sldChg chg="add">
        <pc:chgData name="Katrina Tucker" userId="88860c6e-1e5d-4cba-a160-9c91cd0f6fe2" providerId="ADAL" clId="{BAF86139-6304-4713-A8FA-80E74ED32CBE}" dt="2025-10-02T02:13:41.367" v="137" actId="2890"/>
        <pc:sldMkLst>
          <pc:docMk/>
          <pc:sldMk cId="1927813525" sldId="271"/>
        </pc:sldMkLst>
      </pc:sldChg>
      <pc:sldChg chg="addSp delSp modSp add mod">
        <pc:chgData name="Katrina Tucker" userId="88860c6e-1e5d-4cba-a160-9c91cd0f6fe2" providerId="ADAL" clId="{BAF86139-6304-4713-A8FA-80E74ED32CBE}" dt="2025-10-02T02:14:51.858" v="191" actId="1076"/>
        <pc:sldMkLst>
          <pc:docMk/>
          <pc:sldMk cId="2169121158" sldId="272"/>
        </pc:sldMkLst>
        <pc:picChg chg="add mod">
          <ac:chgData name="Katrina Tucker" userId="88860c6e-1e5d-4cba-a160-9c91cd0f6fe2" providerId="ADAL" clId="{BAF86139-6304-4713-A8FA-80E74ED32CBE}" dt="2025-10-02T02:14:51.858" v="191" actId="1076"/>
          <ac:picMkLst>
            <pc:docMk/>
            <pc:sldMk cId="2169121158" sldId="272"/>
            <ac:picMk id="2" creationId="{A4B5CB62-48C3-324B-AED6-E7482A62301F}"/>
          </ac:picMkLst>
        </pc:picChg>
        <pc:picChg chg="del">
          <ac:chgData name="Katrina Tucker" userId="88860c6e-1e5d-4cba-a160-9c91cd0f6fe2" providerId="ADAL" clId="{BAF86139-6304-4713-A8FA-80E74ED32CBE}" dt="2025-10-02T02:14:20.989" v="146" actId="478"/>
          <ac:picMkLst>
            <pc:docMk/>
            <pc:sldMk cId="2169121158" sldId="272"/>
            <ac:picMk id="6" creationId="{17041688-DA4B-DD68-8739-7B2E8AF883E2}"/>
          </ac:picMkLst>
        </pc:picChg>
        <pc:picChg chg="del">
          <ac:chgData name="Katrina Tucker" userId="88860c6e-1e5d-4cba-a160-9c91cd0f6fe2" providerId="ADAL" clId="{BAF86139-6304-4713-A8FA-80E74ED32CBE}" dt="2025-10-02T02:14:20.334" v="145" actId="478"/>
          <ac:picMkLst>
            <pc:docMk/>
            <pc:sldMk cId="2169121158" sldId="272"/>
            <ac:picMk id="9" creationId="{A560B2A3-FBA9-BEEE-6471-AC01EC806C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73EB-E4E3-C6CA-8E20-48ACBAAD8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67FA-5938-BD62-BECC-04E7ED646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300"/>
              </a:spcAft>
              <a:defRPr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45FB40-EAED-0BD3-D356-873479F7F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618DDBA-DE01-DFD0-6425-F2C87C465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7631" y="6356350"/>
            <a:ext cx="41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9A31A-960D-E776-E999-89D90F49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AA13-8FAD-99E1-C2FF-2DE8622A0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B4398-DC3E-25DF-77FC-17FD3FD50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EE7C9-BCAD-8B6D-4174-658DFC1AA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977-C357-FAF0-9273-EFFA5F00F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D15A78-8633-6EF4-9718-C2179301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8A976-62FD-186A-F1B5-0E3C090F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DA978F-B945-655F-257B-6DA3A966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473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D27A-7CE9-7A31-C0C2-B55DAF8B1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7D730-DD95-8570-BE02-B8C0048F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EEE56-1674-522B-1F76-45BD14FD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90D2C-4B95-10CF-6777-F46420DC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116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81918-AE5E-15F9-AC98-6970244C0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317E3-8414-502F-08D2-DCE68538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084BC-699D-A3E9-BFFE-35490398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4588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944C-E42E-D499-7B09-7C0F91C0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7723B-1F84-2E20-564B-E239F97E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AD0F2-D2A9-EAF9-BD91-302713AFE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DDACD-BC16-A11F-24DC-C9ACD6E1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3D497-1DB7-7062-0BB2-6508CC0E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A69FD-6A6C-0A94-FE54-555A6A64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149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9AD2-D767-961B-4926-8D430B69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D9B8E-1566-F0F7-4190-41BB93B25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B2741-B5D4-F4BA-9C7C-1C6E11BD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7900B-16DF-9C64-8424-04CBB5C4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F8D21-288B-93DC-3888-F2273EEA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B1847-66B7-08ED-E134-715F933E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159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5D6AC-469F-75CF-B8B4-9356F36F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A338A-938C-1C5A-3D62-A9DD11666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E4C15-C99A-5B41-323D-FE4E7538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47343-21C1-3329-2F03-7CA8E04F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2241B-61E9-8C01-5005-9AAF8F6A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7992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FC024-ED71-9681-F759-4A7E85627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D20CC1-2C4C-A5A4-593F-225EDBE39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EA580-C175-2394-CC3D-BD337B64B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3A6DA-3867-5240-3DDC-411AECCB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FE3B8-76C7-5DAF-F83D-89F61968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1007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387C-D970-682E-C212-5C6885AB0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BBCE1-CEA5-2375-624E-4C4B87EC0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E427-45A8-F2FD-78AD-B01D9B8E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C6EA9-23BB-5EAD-E263-1D9FA8939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EF150-F3C5-574F-24FE-B1808EBA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443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24E4-D1C5-9E0E-8622-060EC6CCB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8CA9A-96C5-1601-E81F-09F73F52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72F96-549D-9089-F0F7-8AB8CB624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0C1D7-A6AA-6D2C-B7F5-5F6546FD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CC0C3-49F7-73F9-DF38-8D1B9FE4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03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AC71-6F95-C7D5-398A-0EBA0324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2188C-E76E-DF47-074E-1C1D6FB6C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1873C-70C9-8F2C-CDC4-27A69C8E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FEFF-504A-FE68-DC69-106C183C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27493-0C5A-783E-99E8-EB63DA20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136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B6D2-71C3-E9EA-E5A7-C0A135F6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80505-73FD-DEBD-EDB2-EBAB3ED7C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181600" cy="356003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7940D-73AA-D329-D3AC-3AEA16317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06662"/>
            <a:ext cx="5181600" cy="356003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D117B2-F18A-26D9-70CE-9B797BE24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5F2994-F0E9-1EB5-0ED0-F554179CE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7631" y="6356350"/>
            <a:ext cx="41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BD796-8C94-C8F3-2CEF-E6E08BE9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E1515-E567-F638-B1CC-3F523B5EC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BE11F-0ED4-B146-07BD-FAB1CB9A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8D82E-7756-F393-00BB-857B6E48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801A-03BA-D494-22D2-1E599227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0D7EF-2AE4-8E36-D24B-DF36F1C1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7489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BCD1-704E-BB08-868F-5897EAA3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70496-E1EF-253B-D426-A649559CA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8F709-FEDC-6D4E-4F00-81A00DF5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454F0-F5F8-1922-D001-CA9A796C4B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8012D-5B40-10D4-DF87-ED130AC72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E7F2DE-E916-9F64-23FB-C34509B3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AFFE1-E71F-326A-8C50-50D3B630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E811E7-C984-F929-59FF-3E2F9202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0827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19F2-2FB3-CCDD-15C7-577E5F5C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E9A94-7DEF-DBC8-6100-10DA9BB0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4AF06-622E-F3E2-C55C-04730791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12141-185B-AF92-0380-9F4F42D8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713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B9B82-A981-8676-67B7-F766579ED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F6B39-C8EE-3269-BDA8-AE9A79B0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79140-D920-1910-6A45-4E867D57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575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03823-AB6F-63A8-BE36-79FA9FB5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C9490-135E-0B61-4A7E-C95A342E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6F63D-2A48-4F4C-C597-0F35664CA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48F10-6E84-D18F-4CB0-E6ED2108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7ECBD-D432-AA57-0C83-3E82F988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0D0A-380D-9961-0C17-05D087BD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1234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DBC1-31D0-12DE-D902-42A5B39C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777F7-7A38-3660-D18A-A1215024E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EC05F-711F-9FB1-5E9B-A5F3E07F9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8B251-7C38-72C2-9EF4-E29EDD44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2EAD7-0930-9295-7024-311360B9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97BB1-EBC9-0FC4-8250-3A2EF987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3178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4022-9BF3-7B3C-AA63-484B6268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C7FFCF-16A9-8418-FB60-84A2957C6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759E6-AE3D-DBA8-82AD-23DFB780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3DCC-9647-E232-3E87-7F56A5B1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23230-E095-7FF0-F6B6-6D620539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92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204BCE-D788-9B7F-1B42-38CC397D2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7E010-9AE7-7B56-DB28-B8B76F6D8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C7C4-6BD6-70FB-5098-4DDC3A8A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2D8BB-3B9E-1D2B-3F07-171A8FC32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09CA2-F92E-AD24-6208-A22086A0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050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7309-A2AC-41EA-741F-E2DC59E15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D9D99-2D49-FE0B-0FDF-4E355C8E6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CEB49-526F-DE98-688F-16F30240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71309-C805-6F91-511F-CFFE99A4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4C9DF-7C8F-67E0-F081-F21E9226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4361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E000-BBEF-8DE0-6619-6576737D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8A210-DD19-9CAD-1A5F-7AB821DA4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DBAE4-464F-4969-7719-D95E0C42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CFDF4-1D9C-5735-BD28-21D78264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7D405-9F4D-B4A5-BE10-D0E10F0A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407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B77E42-F432-5182-BDED-800BE3C220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75F7B-034E-8788-9E1A-EB8CCD93F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414463"/>
            <a:ext cx="10515599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Merriweather" panose="02000000000000000000" pitchFamily="2" charset="77"/>
                <a:cs typeface="Merriweather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909AD-A04E-8016-BF9B-35CF580B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894138"/>
            <a:ext cx="105155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A logo with orange text&#10;&#10;Description automatically generated">
            <a:extLst>
              <a:ext uri="{FF2B5EF4-FFF2-40B4-BE49-F238E27FC236}">
                <a16:creationId xmlns:a16="http://schemas.microsoft.com/office/drawing/2014/main" id="{B39F493F-E936-9904-4E78-60E188BC3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9" y="16207"/>
            <a:ext cx="1551421" cy="74053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09182AA-A848-F348-C802-5E49651E3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5581958-7388-D23A-1955-2181E9C31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7631" y="6356350"/>
            <a:ext cx="41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190A-FE5D-59EF-74A3-273631CD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DD278-56BA-7FFC-0AB6-F300E420B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A20B-3FD4-2851-450E-30C16825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CCB77-005B-ECF1-1236-BCD2FEB5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DE526-1A02-71FB-7136-82CBC2AB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153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FDA4-D6A9-7F57-5124-67DAE626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DF065-9B48-8C96-9CCD-6BB7C2965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B609D-11F8-7BD7-B5C0-89617E869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D7C17-F44F-8008-B9D1-8EF52CFE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6D9CB-2028-6C1D-9782-9BFFD98A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23252-376C-2ED0-6E86-76629979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863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9459-36AB-3869-BAC5-15AB99550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CDFE7-3447-700F-B425-76C222EB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AA9AF-AE1D-9626-281F-4A3396EC1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2C7BC-000F-E88B-AC23-05AA6B5BB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D8C14-1B13-0493-915B-DFB668CC5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EA0212-F3E0-407D-5244-899E8B22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2E7241-0379-32E5-190C-CFE32970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31E51D-EC57-6B43-091E-76E627DF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0600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6B4A-2599-EFC6-45A6-45BCC86BA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B4B79-4A1B-9CE5-6DDB-6A9CCB6B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2F8F0-C7BC-4F49-338D-B8DB5362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BB459-6E0A-D088-9403-7DD1EB76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5154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98EE7B-65E0-9498-FC0D-F56FD2C1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700C8-4664-E720-775E-F848C9F7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9F179-14E0-7A45-520D-061EF914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6254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8180-4762-0E22-7618-97A15BC4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EF0AD-5363-5308-F2B8-63951ED1E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2FC16-8012-C889-0AD2-E8D44193C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44176-E5C8-4254-91E9-130E0EF8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DAD0-35D4-F8D9-D018-FFBA400A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5115A-F351-DF3D-D2D6-A7357558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094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14058-EF09-FBF7-4481-83414DF5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5E80B-30FE-4385-B3B7-F5CF08123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3926C-1CCF-51DE-25A3-10C48296A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7E47B-5326-ED9D-09B2-7AF31CA5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DE9D7-4263-E1B6-E79F-B44BB6AC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EA03E-3B6E-CD42-C8C8-B9CFD12B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1799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FAC9-E082-107E-7B7C-F355C393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E85C2-0606-72E6-372F-FC5CBDA2F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BF8D2-6E9E-11F5-28B0-7ED8095C6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700E0-ABE3-87DA-E5BD-B48374CE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3EFBE-3B30-BAD3-D2C1-34CE7E290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50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1929D-0291-1E9C-ED59-F57CC820E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8D93A-4EB6-7720-F902-33BF4A368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7F73C-65ED-AC0D-2580-9B483283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07EC-6250-C836-45FA-09EBBC08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4D5C5-205C-F5F8-D3E4-606D6CFA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743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7B60-9584-75D7-5C05-81C163B9B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083BF-A6D9-47FE-30CC-83A37CF72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CE0DC-621E-73D6-AE00-D780CCC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608EC-B411-1096-D73D-43260BF83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1C60E-E7E5-6A15-3800-5F214413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335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6B1-4B86-2F4B-8378-D2206E2412D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4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E4A2-043B-4784-B5E9-E98409B0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FE10A-9CEF-8DB0-403D-4FD0373FD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40C2E-ABE8-FBCF-D36F-3F5B4DF0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B1FA2-102D-CD6C-1132-3CABD7CB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3F45-D43B-F5E2-0A88-3784A094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7497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1B7F-C925-C144-A201-9838A136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76D4B-3CD5-4D24-6083-AF10D336A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45C78-D118-60E9-76BC-357DB9E4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9B795-86CA-864F-6A4C-4256753C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B357B-E8DC-6698-182E-C9FF7554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4830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E48F-7E0A-5BC5-0F8A-F27679EA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5C953-4653-E7AE-3408-BD6C04EDD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1FF45-BC77-94A0-0BB0-0272DF701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40221-73FA-09B9-D194-EDB5FBBB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7EFF2-1119-B1ED-9646-653E4BFB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B1135-DC94-61F9-3081-C4FC7A8A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0070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40F0A-8191-1B97-6587-5FB9DE56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0F20A-DD54-C579-4D3A-95DEBCB66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9DC93-C367-AE2B-3FA2-86E0F9B32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14317-D6FA-8993-0EB3-994CA5D28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6C8E82-131C-C105-F205-38E07EEBB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4FB0-5D09-FBE5-FC89-B9A51550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27CF3A-D41B-06B5-ED20-CDD35DA8C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227F4-1458-A596-DAE9-875A42A3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6528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91FD3-A5E6-E4CC-0D64-475A7233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1A3FF-5535-33B3-3ABC-1973E1ED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8400F-1555-A602-E200-5C44697E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0D2AD-589B-3F37-748B-E19D6E6F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3737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C1B1F5-2FA4-A78D-2DE2-54A1E539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3273C-010F-4A46-31D2-98B13CFD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8E070-8A79-3509-FF31-9D8DCDB2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623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48A4-97C4-B921-28E6-E018CE1E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AD752-533F-65D5-FA6D-BAADEB40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4E576-73F7-4088-B5F7-D610415AD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7FB4D-318C-839D-79D0-F81ABD17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13E24-9AE8-EE88-119F-530FA609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AA15F-1F6E-FD5E-0DF7-EC1DA259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5785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ABF4-84C9-96AE-3F8B-5BF742BD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6BF14A-CB95-CB89-3F1E-557BB6182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40927-BE8E-5DCA-E987-59AC4A52C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7EA17-E214-C59D-70DB-FED07FD2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308C8-4299-86C0-A56D-26E162E0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10061-1C9D-8880-BF16-AF1EAE04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358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68F9-ADE2-79DF-BBC6-D0FD94B7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12C65-5367-F867-7321-27A982964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50F7A-4460-442A-8726-4720C7E0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4CA96-83EC-FD9B-0105-274C65E5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2711-5870-00F7-08C8-3C4143F6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9079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445D02-7C22-53F3-B74B-308A8C2D6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77814-AFAE-C97D-0E56-EF68F203F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C0644-87D0-F96B-B0E4-A1C31307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4DFC5-ED0F-CF65-5B9E-C4AB13E6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DB4F0-AC37-B712-018E-971F53C84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818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95445-33F1-10EB-AF5E-9AE76894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6B1-4B86-2F4B-8378-D2206E2412D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9BF43-2050-E60C-C701-EB06D68C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63C25-E2B2-4D3B-7F68-8BBAB765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5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4EE1-B17C-042C-0AC8-CB55E0FAA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60BF-5680-64E3-CE4A-CF12D6008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0BE9F-5789-FFF0-4FDB-97C5755D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D9D85-561C-59FC-F0E7-B00C77AE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3EE83-1917-F370-EF24-71C3214D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724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19DD-5A21-59E1-8ED2-9700350A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3FA2-30C8-F337-5D12-7E7E245DA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05B8D-DA73-F135-0F61-4295E7FD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1ED0C-EE3D-4CDA-C445-D2B0CAA9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CF89B-292C-8633-7186-1C5D2B77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872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AFEA-0911-9B8E-6B80-8E68589B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BF15D-1EE6-FBEF-58EA-B9C4100C3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074C0-AADC-92F7-C82B-8D356016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92B1-7131-73F4-72E2-327E1A5D1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3A49C-78C2-B392-BF6C-12680BFF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37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17499-D523-C16D-19F8-4BF8B8CA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B13AD-A866-86EA-149C-3312547FB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4EA65-F4B4-7823-1E98-9983628C4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01FB4-2825-71DC-F23D-AA03BAD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62758-3338-2304-D4A2-A0F1A937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8F857-BB2A-35EC-D0FE-3BAF5FC4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695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A2350-FF03-8EEF-CA44-40192231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62C94-DDD5-14F6-179A-29E67ADCE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3612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65805-B34F-78AF-BCA7-1B7CA20E6025}"/>
              </a:ext>
            </a:extLst>
          </p:cNvPr>
          <p:cNvSpPr/>
          <p:nvPr/>
        </p:nvSpPr>
        <p:spPr>
          <a:xfrm>
            <a:off x="0" y="0"/>
            <a:ext cx="12192000" cy="756741"/>
          </a:xfrm>
          <a:prstGeom prst="rect">
            <a:avLst/>
          </a:prstGeom>
          <a:solidFill>
            <a:srgbClr val="FE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pic>
        <p:nvPicPr>
          <p:cNvPr id="8" name="Picture 7" descr="A logo with orange text&#10;&#10;Description automatically generated">
            <a:extLst>
              <a:ext uri="{FF2B5EF4-FFF2-40B4-BE49-F238E27FC236}">
                <a16:creationId xmlns:a16="http://schemas.microsoft.com/office/drawing/2014/main" id="{7F7BB5AB-CEF9-F81A-9DD3-EF47FA34F8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9" y="16207"/>
            <a:ext cx="1551421" cy="74053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B24CC8-F04E-E468-2BA8-015FD9419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593DF6-17FF-DF05-A066-3A7433C83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7631" y="6356350"/>
            <a:ext cx="41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1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Merriweather" panose="02000000000000000000" pitchFamily="2" charset="77"/>
          <a:ea typeface="+mj-ea"/>
          <a:cs typeface="Merriweather" panose="02000000000000000000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B50AE5-FF87-4A74-B255-B5C53D3E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EC27A-948F-155D-535C-384A02715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5C12-1E08-7A3D-C8E2-A48C279413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31D97-2C51-4F99-A401-FA60A4650190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91FB1-6AF7-6478-B875-BCBE3EDD7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72980-B2B7-6CAD-5964-C26A89886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54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A4310A-C28C-B072-6F44-35255990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ABA91-488E-C950-FEE9-74DECCC62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F910-C2E5-6BCC-9461-F513EE9D9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FF7D5-6751-47FE-A458-A7CDE9A1D54F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1E8CA-2105-0933-F145-B05185F0C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5970-2D65-EF09-36B3-4A534EF49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40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234AE-51EE-8860-4112-CF79E211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329E9-4694-4929-0BB8-5E5A9B9E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1C003-EBF3-44F9-4E87-4D6BDD9A0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35A771-BD57-462B-8215-38B61DD148FC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1A61F-3476-421F-A7C0-56DD4EED0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DB602-2F93-D300-6575-F1E240C9B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47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7A9ABA-1A2B-4B86-8717-CD433622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53E00-BB7F-B59B-3D5A-EE70E0CE6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1C662-149D-1D34-4D8D-F931C2180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4AAC6E-DE8C-48FB-87EF-C397E146B294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3E985-61D4-229C-D593-004873A74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521E7-B5EB-6811-88D6-5114904DF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5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2B3815-9103-50CC-760B-39AFFFE00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Serving Like Jesus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7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group of children&#10;&#10;AI-generated content may be incorrect.">
            <a:extLst>
              <a:ext uri="{FF2B5EF4-FFF2-40B4-BE49-F238E27FC236}">
                <a16:creationId xmlns:a16="http://schemas.microsoft.com/office/drawing/2014/main" id="{CEEB959F-0DBE-8D24-B8FF-DAD4D7B6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23" b="24361"/>
          <a:stretch>
            <a:fillRect/>
          </a:stretch>
        </p:blipFill>
        <p:spPr>
          <a:xfrm>
            <a:off x="2605635" y="949786"/>
            <a:ext cx="6835073" cy="564116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99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3CBD79-1FC9-7A64-C3C2-3A4D6EBE7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8A5C49-19D7-3637-0684-738D72326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50" y="864797"/>
            <a:ext cx="7246467" cy="57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1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615707-CF89-A502-A31D-5E7D3D8AF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83" y="921928"/>
            <a:ext cx="8335538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7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ADE13-834F-FF2E-7E69-507102D3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93" y="923821"/>
            <a:ext cx="8411749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1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F9E3-E875-F6F9-8673-40F205D63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feeding a child&#10;&#10;AI-generated content may be incorrect.">
            <a:extLst>
              <a:ext uri="{FF2B5EF4-FFF2-40B4-BE49-F238E27FC236}">
                <a16:creationId xmlns:a16="http://schemas.microsoft.com/office/drawing/2014/main" id="{A35A0B81-B9FA-8F24-885E-E26475A53C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04" b="31654"/>
          <a:stretch>
            <a:fillRect/>
          </a:stretch>
        </p:blipFill>
        <p:spPr>
          <a:xfrm>
            <a:off x="1424198" y="966834"/>
            <a:ext cx="10310602" cy="54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1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4AA053-4ED7-709A-FFE3-9C299EE26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925" y="1639953"/>
            <a:ext cx="5331833" cy="4034353"/>
          </a:xfrm>
          <a:prstGeom prst="rect">
            <a:avLst/>
          </a:prstGeom>
        </p:spPr>
      </p:pic>
      <p:pic>
        <p:nvPicPr>
          <p:cNvPr id="9" name="Picture 8" descr="Women preparing food in the back of a van&#10;&#10;AI-generated content may be incorrect.">
            <a:extLst>
              <a:ext uri="{FF2B5EF4-FFF2-40B4-BE49-F238E27FC236}">
                <a16:creationId xmlns:a16="http://schemas.microsoft.com/office/drawing/2014/main" id="{353F4836-9080-2D1E-716B-62339E6C7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27" y="1639953"/>
            <a:ext cx="6051530" cy="40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9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8229CE-DEDF-43BD-D36F-1F8A9B536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5CB62-48C3-324B-AED6-E7482A623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8188" y="1076492"/>
            <a:ext cx="956063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2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2BF0C-6D73-2397-A09F-4A1A5F2EE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and a person watering plants&#10;&#10;AI-generated content may be incorrect.">
            <a:extLst>
              <a:ext uri="{FF2B5EF4-FFF2-40B4-BE49-F238E27FC236}">
                <a16:creationId xmlns:a16="http://schemas.microsoft.com/office/drawing/2014/main" id="{B9A4ACC4-7ED6-7AD6-664E-A817D4E4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543" y="1172496"/>
            <a:ext cx="8105900" cy="52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lip flop and another person standing on the street&#10;&#10;AI-generated content may be incorrect.">
            <a:extLst>
              <a:ext uri="{FF2B5EF4-FFF2-40B4-BE49-F238E27FC236}">
                <a16:creationId xmlns:a16="http://schemas.microsoft.com/office/drawing/2014/main" id="{BB5D7720-4E37-2E2C-70A6-CD4FB783E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846" y="860044"/>
            <a:ext cx="4090444" cy="58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2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90043-F7C4-52B5-2E30-E50F06DB7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B2C23-CC89-6930-CF58-65EE87C57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94" y="1242494"/>
            <a:ext cx="8507012" cy="50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9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tor examining a child&#10;&#10;AI-generated content may be incorrect.">
            <a:extLst>
              <a:ext uri="{FF2B5EF4-FFF2-40B4-BE49-F238E27FC236}">
                <a16:creationId xmlns:a16="http://schemas.microsoft.com/office/drawing/2014/main" id="{76E4E143-566E-3C96-AF50-3C22C844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91" b="41165"/>
          <a:stretch>
            <a:fillRect/>
          </a:stretch>
        </p:blipFill>
        <p:spPr>
          <a:xfrm>
            <a:off x="973067" y="1049504"/>
            <a:ext cx="10245865" cy="53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4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2EFCAD-8C1E-BADC-8687-48A96C4E9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ouching a child's hand&#10;&#10;AI-generated content may be incorrect.">
            <a:extLst>
              <a:ext uri="{FF2B5EF4-FFF2-40B4-BE49-F238E27FC236}">
                <a16:creationId xmlns:a16="http://schemas.microsoft.com/office/drawing/2014/main" id="{DAEF0841-5693-A9EF-FD40-33FE9574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43939" y="1553331"/>
            <a:ext cx="5964583" cy="44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4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FF1F6290-A15A-67E1-D2AC-B5E73F8E8B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28" b="26199"/>
          <a:stretch>
            <a:fillRect/>
          </a:stretch>
        </p:blipFill>
        <p:spPr>
          <a:xfrm>
            <a:off x="1035780" y="1069952"/>
            <a:ext cx="10237773" cy="53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59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EE079-E8A7-EBE6-1D8E-539489866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B3178-C4A4-559E-27CA-062AD029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254" y="955143"/>
            <a:ext cx="6887903" cy="574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11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baby&#10;&#10;AI-generated content may be incorrect.">
            <a:extLst>
              <a:ext uri="{FF2B5EF4-FFF2-40B4-BE49-F238E27FC236}">
                <a16:creationId xmlns:a16="http://schemas.microsoft.com/office/drawing/2014/main" id="{76C26EEE-1454-03E2-D6AD-0C7DD120C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34" y="866421"/>
            <a:ext cx="3894106" cy="576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94A636-7654-BC7F-3507-2841DA07E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using a stethoscope to listen to a child's ear&#10;&#10;Description automatically generated">
            <a:extLst>
              <a:ext uri="{FF2B5EF4-FFF2-40B4-BE49-F238E27FC236}">
                <a16:creationId xmlns:a16="http://schemas.microsoft.com/office/drawing/2014/main" id="{1B20A98E-DFEC-1744-4221-0402CDB7D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96" y="844826"/>
            <a:ext cx="8453229" cy="56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341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E56953"/>
      </a:dk2>
      <a:lt2>
        <a:srgbClr val="E7E6E6"/>
      </a:lt2>
      <a:accent1>
        <a:srgbClr val="FED141"/>
      </a:accent1>
      <a:accent2>
        <a:srgbClr val="E56954"/>
      </a:accent2>
      <a:accent3>
        <a:srgbClr val="00B0B9"/>
      </a:accent3>
      <a:accent4>
        <a:srgbClr val="FEEDE5"/>
      </a:accent4>
      <a:accent5>
        <a:srgbClr val="FFFAE3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_EmpoweringLives_PPT_v1" id="{BF54D97B-AA70-0945-9353-A2682075AA67}" vid="{8B5BB9AD-8B2C-3841-A5EE-4B19C712A059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af9d85-07c5-43cb-b4a2-0e63d975972e">
      <Terms xmlns="http://schemas.microsoft.com/office/infopath/2007/PartnerControls"/>
    </lcf76f155ced4ddcb4097134ff3c332f>
    <TaxCatchAll xmlns="9eb3fcb6-2dff-499a-9bc7-8bfbec0c00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E3A24B90407468DDCDE405EB26F6C" ma:contentTypeVersion="19" ma:contentTypeDescription="Create a new document." ma:contentTypeScope="" ma:versionID="de62e37913fcda02a9e521fe7bcc04cd">
  <xsd:schema xmlns:xsd="http://www.w3.org/2001/XMLSchema" xmlns:xs="http://www.w3.org/2001/XMLSchema" xmlns:p="http://schemas.microsoft.com/office/2006/metadata/properties" xmlns:ns2="b5af9d85-07c5-43cb-b4a2-0e63d975972e" xmlns:ns3="9eb3fcb6-2dff-499a-9bc7-8bfbec0c00e9" targetNamespace="http://schemas.microsoft.com/office/2006/metadata/properties" ma:root="true" ma:fieldsID="c855cb7121bf9691e2b508b43f744d58" ns2:_="" ns3:_="">
    <xsd:import namespace="b5af9d85-07c5-43cb-b4a2-0e63d975972e"/>
    <xsd:import namespace="9eb3fcb6-2dff-499a-9bc7-8bfbec0c00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af9d85-07c5-43cb-b4a2-0e63d97597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b55b4d-96f3-4a6f-80f3-96b3a7a01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b3fcb6-2dff-499a-9bc7-8bfbec0c00e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7a1a74-b2d1-4311-8f7a-fa37eb84d592}" ma:internalName="TaxCatchAll" ma:showField="CatchAllData" ma:web="9eb3fcb6-2dff-499a-9bc7-8bfbec0c00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2FC84F-8F28-44E8-8060-5E2F1AB3967E}">
  <ds:schemaRefs>
    <ds:schemaRef ds:uri="http://schemas.microsoft.com/office/2006/metadata/properties"/>
    <ds:schemaRef ds:uri="http://schemas.microsoft.com/office/infopath/2007/PartnerControls"/>
    <ds:schemaRef ds:uri="b5af9d85-07c5-43cb-b4a2-0e63d975972e"/>
    <ds:schemaRef ds:uri="9eb3fcb6-2dff-499a-9bc7-8bfbec0c00e9"/>
  </ds:schemaRefs>
</ds:datastoreItem>
</file>

<file path=customXml/itemProps2.xml><?xml version="1.0" encoding="utf-8"?>
<ds:datastoreItem xmlns:ds="http://schemas.openxmlformats.org/officeDocument/2006/customXml" ds:itemID="{39B60760-3A9B-4BF4-A790-1BE6E1FB3A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FAACC0-BA30-4AEC-9B4A-E0BDFB78A2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af9d85-07c5-43cb-b4a2-0e63d975972e"/>
    <ds:schemaRef ds:uri="9eb3fcb6-2dff-499a-9bc7-8bfbec0c00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Jesus' Love images</Template>
  <TotalTime>52</TotalTime>
  <Words>3</Words>
  <Application>Microsoft Office PowerPoint</Application>
  <PresentationFormat>Widescreen</PresentationFormat>
  <Paragraphs>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Merriweather</vt:lpstr>
      <vt:lpstr>1_Office Theme</vt:lpstr>
      <vt:lpstr>3_Custom Design</vt:lpstr>
      <vt:lpstr>2_Custom Design</vt:lpstr>
      <vt:lpstr>1_Custom Design</vt:lpstr>
      <vt:lpstr>Custom Design</vt:lpstr>
      <vt:lpstr>Serving Like Jesus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Claire Berger</dc:creator>
  <cp:lastModifiedBy>Katrina Tucker</cp:lastModifiedBy>
  <cp:revision>2</cp:revision>
  <dcterms:created xsi:type="dcterms:W3CDTF">2025-09-16T01:23:19Z</dcterms:created>
  <dcterms:modified xsi:type="dcterms:W3CDTF">2025-10-02T02:15:37Z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0x010100362E3A24B90407468DDCDE405EB26F6C</vt:lpwstr>
  </property>
  <property fmtid="{D5CDD505-2E9C-101B-9397-08002B2CF9AE}" pid="3" name="MediaServiceImageTags">
    <vt:lpwstr/>
  </property>
</Properties>
</file>