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448" r:id="rId5"/>
    <p:sldId id="440" r:id="rId6"/>
    <p:sldId id="441" r:id="rId7"/>
    <p:sldId id="442" r:id="rId8"/>
    <p:sldId id="443" r:id="rId9"/>
    <p:sldId id="444" r:id="rId10"/>
    <p:sldId id="445" r:id="rId11"/>
    <p:sldId id="4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B9"/>
    <a:srgbClr val="FED141"/>
    <a:srgbClr val="FFFAE3"/>
    <a:srgbClr val="E56A54"/>
    <a:srgbClr val="FDE6DB"/>
    <a:srgbClr val="FEE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1EDDE-6D7C-4C50-B52B-2B7841349697}" v="54" dt="2025-07-29T02:18:45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4" d="100"/>
          <a:sy n="104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a Tucker" userId="88860c6e-1e5d-4cba-a160-9c91cd0f6fe2" providerId="ADAL" clId="{1001EDDE-6D7C-4C50-B52B-2B7841349697}"/>
    <pc:docChg chg="undo custSel addSld delSld modSld delMainMaster">
      <pc:chgData name="Katrina Tucker" userId="88860c6e-1e5d-4cba-a160-9c91cd0f6fe2" providerId="ADAL" clId="{1001EDDE-6D7C-4C50-B52B-2B7841349697}" dt="2025-07-29T02:18:45.488" v="1035" actId="692"/>
      <pc:docMkLst>
        <pc:docMk/>
      </pc:docMkLst>
      <pc:sldChg chg="del">
        <pc:chgData name="Katrina Tucker" userId="88860c6e-1e5d-4cba-a160-9c91cd0f6fe2" providerId="ADAL" clId="{1001EDDE-6D7C-4C50-B52B-2B7841349697}" dt="2025-07-29T02:08:45.079" v="943" actId="47"/>
        <pc:sldMkLst>
          <pc:docMk/>
          <pc:sldMk cId="718567959" sldId="257"/>
        </pc:sldMkLst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3835250602" sldId="261"/>
        </pc:sldMkLst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3901173424" sldId="263"/>
        </pc:sldMkLst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1480484392" sldId="268"/>
        </pc:sldMkLst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2049752337" sldId="273"/>
        </pc:sldMkLst>
      </pc:sldChg>
      <pc:sldChg chg="del">
        <pc:chgData name="Katrina Tucker" userId="88860c6e-1e5d-4cba-a160-9c91cd0f6fe2" providerId="ADAL" clId="{1001EDDE-6D7C-4C50-B52B-2B7841349697}" dt="2025-07-29T01:52:19.310" v="1" actId="47"/>
        <pc:sldMkLst>
          <pc:docMk/>
          <pc:sldMk cId="2419776099" sldId="276"/>
        </pc:sldMkLst>
      </pc:sldChg>
      <pc:sldChg chg="del">
        <pc:chgData name="Katrina Tucker" userId="88860c6e-1e5d-4cba-a160-9c91cd0f6fe2" providerId="ADAL" clId="{1001EDDE-6D7C-4C50-B52B-2B7841349697}" dt="2025-07-29T02:08:45.079" v="943" actId="47"/>
        <pc:sldMkLst>
          <pc:docMk/>
          <pc:sldMk cId="1214378853" sldId="434"/>
        </pc:sldMkLst>
      </pc:sldChg>
      <pc:sldChg chg="delSp modSp del mod">
        <pc:chgData name="Katrina Tucker" userId="88860c6e-1e5d-4cba-a160-9c91cd0f6fe2" providerId="ADAL" clId="{1001EDDE-6D7C-4C50-B52B-2B7841349697}" dt="2025-07-29T02:16:07.872" v="1010" actId="47"/>
        <pc:sldMkLst>
          <pc:docMk/>
          <pc:sldMk cId="2385057151" sldId="435"/>
        </pc:sldMkLst>
        <pc:spChg chg="del mod">
          <ac:chgData name="Katrina Tucker" userId="88860c6e-1e5d-4cba-a160-9c91cd0f6fe2" providerId="ADAL" clId="{1001EDDE-6D7C-4C50-B52B-2B7841349697}" dt="2025-07-29T02:15:25.283" v="1001"/>
          <ac:spMkLst>
            <pc:docMk/>
            <pc:sldMk cId="2385057151" sldId="435"/>
            <ac:spMk id="13" creationId="{8249D533-35A0-60A1-9B4C-1723AB7F1BB0}"/>
          </ac:spMkLst>
        </pc:spChg>
        <pc:picChg chg="del">
          <ac:chgData name="Katrina Tucker" userId="88860c6e-1e5d-4cba-a160-9c91cd0f6fe2" providerId="ADAL" clId="{1001EDDE-6D7C-4C50-B52B-2B7841349697}" dt="2025-07-29T02:14:56.664" v="995" actId="478"/>
          <ac:picMkLst>
            <pc:docMk/>
            <pc:sldMk cId="2385057151" sldId="435"/>
            <ac:picMk id="3" creationId="{69A0F3DD-FE5E-20EF-91B4-F5E573783D12}"/>
          </ac:picMkLst>
        </pc:picChg>
        <pc:picChg chg="del">
          <ac:chgData name="Katrina Tucker" userId="88860c6e-1e5d-4cba-a160-9c91cd0f6fe2" providerId="ADAL" clId="{1001EDDE-6D7C-4C50-B52B-2B7841349697}" dt="2025-07-29T01:52:04.672" v="0" actId="478"/>
          <ac:picMkLst>
            <pc:docMk/>
            <pc:sldMk cId="2385057151" sldId="435"/>
            <ac:picMk id="4" creationId="{556390B3-49EF-A690-4ACF-2FB004D433BA}"/>
          </ac:picMkLst>
        </pc:picChg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51486322" sldId="436"/>
        </pc:sldMkLst>
      </pc:sldChg>
      <pc:sldChg chg="del">
        <pc:chgData name="Katrina Tucker" userId="88860c6e-1e5d-4cba-a160-9c91cd0f6fe2" providerId="ADAL" clId="{1001EDDE-6D7C-4C50-B52B-2B7841349697}" dt="2025-07-29T02:08:41.711" v="942" actId="47"/>
        <pc:sldMkLst>
          <pc:docMk/>
          <pc:sldMk cId="1315317097" sldId="437"/>
        </pc:sldMkLst>
      </pc:sldChg>
      <pc:sldChg chg="delSp modSp del mod">
        <pc:chgData name="Katrina Tucker" userId="88860c6e-1e5d-4cba-a160-9c91cd0f6fe2" providerId="ADAL" clId="{1001EDDE-6D7C-4C50-B52B-2B7841349697}" dt="2025-07-29T02:15:02.452" v="996" actId="47"/>
        <pc:sldMkLst>
          <pc:docMk/>
          <pc:sldMk cId="650568583" sldId="438"/>
        </pc:sldMkLst>
        <pc:picChg chg="del mod">
          <ac:chgData name="Katrina Tucker" userId="88860c6e-1e5d-4cba-a160-9c91cd0f6fe2" providerId="ADAL" clId="{1001EDDE-6D7C-4C50-B52B-2B7841349697}" dt="2025-07-29T01:52:29.033" v="3" actId="478"/>
          <ac:picMkLst>
            <pc:docMk/>
            <pc:sldMk cId="650568583" sldId="438"/>
            <ac:picMk id="6" creationId="{960F5B1D-AB50-5E04-1880-44A8A205AAF2}"/>
          </ac:picMkLst>
        </pc:picChg>
      </pc:sldChg>
      <pc:sldChg chg="addSp delSp modSp mod">
        <pc:chgData name="Katrina Tucker" userId="88860c6e-1e5d-4cba-a160-9c91cd0f6fe2" providerId="ADAL" clId="{1001EDDE-6D7C-4C50-B52B-2B7841349697}" dt="2025-07-29T01:56:57.890" v="541" actId="1076"/>
        <pc:sldMkLst>
          <pc:docMk/>
          <pc:sldMk cId="1044700267" sldId="440"/>
        </pc:sldMkLst>
        <pc:spChg chg="del mod">
          <ac:chgData name="Katrina Tucker" userId="88860c6e-1e5d-4cba-a160-9c91cd0f6fe2" providerId="ADAL" clId="{1001EDDE-6D7C-4C50-B52B-2B7841349697}" dt="2025-07-29T01:52:39.748" v="6" actId="478"/>
          <ac:spMkLst>
            <pc:docMk/>
            <pc:sldMk cId="1044700267" sldId="440"/>
            <ac:spMk id="2" creationId="{B3D32C96-1CFC-E37A-448E-57F3D5BC4A3D}"/>
          </ac:spMkLst>
        </pc:spChg>
        <pc:spChg chg="add mod">
          <ac:chgData name="Katrina Tucker" userId="88860c6e-1e5d-4cba-a160-9c91cd0f6fe2" providerId="ADAL" clId="{1001EDDE-6D7C-4C50-B52B-2B7841349697}" dt="2025-07-29T01:56:57.890" v="541" actId="1076"/>
          <ac:spMkLst>
            <pc:docMk/>
            <pc:sldMk cId="1044700267" sldId="440"/>
            <ac:spMk id="4" creationId="{C3E8B381-D162-3165-5A13-5DBF52D334C7}"/>
          </ac:spMkLst>
        </pc:spChg>
        <pc:spChg chg="del">
          <ac:chgData name="Katrina Tucker" userId="88860c6e-1e5d-4cba-a160-9c91cd0f6fe2" providerId="ADAL" clId="{1001EDDE-6D7C-4C50-B52B-2B7841349697}" dt="2025-07-29T01:52:43.909" v="7" actId="478"/>
          <ac:spMkLst>
            <pc:docMk/>
            <pc:sldMk cId="1044700267" sldId="440"/>
            <ac:spMk id="5" creationId="{A1872F88-9B48-8975-BEF0-EAF1C94D5C78}"/>
          </ac:spMkLst>
        </pc:spChg>
        <pc:spChg chg="add mod">
          <ac:chgData name="Katrina Tucker" userId="88860c6e-1e5d-4cba-a160-9c91cd0f6fe2" providerId="ADAL" clId="{1001EDDE-6D7C-4C50-B52B-2B7841349697}" dt="2025-07-29T01:56:52.985" v="540" actId="1076"/>
          <ac:spMkLst>
            <pc:docMk/>
            <pc:sldMk cId="1044700267" sldId="440"/>
            <ac:spMk id="7" creationId="{06EE0AFF-3F9C-39FA-EDF3-A1BC6C6B16D2}"/>
          </ac:spMkLst>
        </pc:spChg>
        <pc:picChg chg="del">
          <ac:chgData name="Katrina Tucker" userId="88860c6e-1e5d-4cba-a160-9c91cd0f6fe2" providerId="ADAL" clId="{1001EDDE-6D7C-4C50-B52B-2B7841349697}" dt="2025-07-29T01:52:36.385" v="4" actId="478"/>
          <ac:picMkLst>
            <pc:docMk/>
            <pc:sldMk cId="1044700267" sldId="440"/>
            <ac:picMk id="10" creationId="{8EF93696-990B-2543-0B2E-33201EFC4891}"/>
          </ac:picMkLst>
        </pc:picChg>
        <pc:picChg chg="del">
          <ac:chgData name="Katrina Tucker" userId="88860c6e-1e5d-4cba-a160-9c91cd0f6fe2" providerId="ADAL" clId="{1001EDDE-6D7C-4C50-B52B-2B7841349697}" dt="2025-07-29T01:52:49.042" v="8" actId="478"/>
          <ac:picMkLst>
            <pc:docMk/>
            <pc:sldMk cId="1044700267" sldId="440"/>
            <ac:picMk id="11" creationId="{886531FD-A95C-13B1-08E2-802168954DB4}"/>
          </ac:picMkLst>
        </pc:picChg>
      </pc:sldChg>
      <pc:sldChg chg="modSp new mod">
        <pc:chgData name="Katrina Tucker" userId="88860c6e-1e5d-4cba-a160-9c91cd0f6fe2" providerId="ADAL" clId="{1001EDDE-6D7C-4C50-B52B-2B7841349697}" dt="2025-07-29T01:58:11.705" v="706" actId="20577"/>
        <pc:sldMkLst>
          <pc:docMk/>
          <pc:sldMk cId="440891070" sldId="441"/>
        </pc:sldMkLst>
        <pc:spChg chg="mod">
          <ac:chgData name="Katrina Tucker" userId="88860c6e-1e5d-4cba-a160-9c91cd0f6fe2" providerId="ADAL" clId="{1001EDDE-6D7C-4C50-B52B-2B7841349697}" dt="2025-07-29T01:57:26.958" v="546" actId="20577"/>
          <ac:spMkLst>
            <pc:docMk/>
            <pc:sldMk cId="440891070" sldId="441"/>
            <ac:spMk id="2" creationId="{FD8D3965-5EBF-3785-6F40-ED02E3BB0456}"/>
          </ac:spMkLst>
        </pc:spChg>
        <pc:spChg chg="mod">
          <ac:chgData name="Katrina Tucker" userId="88860c6e-1e5d-4cba-a160-9c91cd0f6fe2" providerId="ADAL" clId="{1001EDDE-6D7C-4C50-B52B-2B7841349697}" dt="2025-07-29T01:58:11.705" v="706" actId="20577"/>
          <ac:spMkLst>
            <pc:docMk/>
            <pc:sldMk cId="440891070" sldId="441"/>
            <ac:spMk id="3" creationId="{D83D2E9E-E296-EC7B-1D49-E2356FE06CB4}"/>
          </ac:spMkLst>
        </pc:spChg>
      </pc:sldChg>
      <pc:sldChg chg="modSp add mod">
        <pc:chgData name="Katrina Tucker" userId="88860c6e-1e5d-4cba-a160-9c91cd0f6fe2" providerId="ADAL" clId="{1001EDDE-6D7C-4C50-B52B-2B7841349697}" dt="2025-07-29T02:00:50.632" v="780" actId="1076"/>
        <pc:sldMkLst>
          <pc:docMk/>
          <pc:sldMk cId="1204965962" sldId="442"/>
        </pc:sldMkLst>
        <pc:spChg chg="mod">
          <ac:chgData name="Katrina Tucker" userId="88860c6e-1e5d-4cba-a160-9c91cd0f6fe2" providerId="ADAL" clId="{1001EDDE-6D7C-4C50-B52B-2B7841349697}" dt="2025-07-29T01:59:27.259" v="732" actId="1076"/>
          <ac:spMkLst>
            <pc:docMk/>
            <pc:sldMk cId="1204965962" sldId="442"/>
            <ac:spMk id="2" creationId="{D5BBC4D8-0066-B758-AD81-07170E8C2000}"/>
          </ac:spMkLst>
        </pc:spChg>
        <pc:spChg chg="mod">
          <ac:chgData name="Katrina Tucker" userId="88860c6e-1e5d-4cba-a160-9c91cd0f6fe2" providerId="ADAL" clId="{1001EDDE-6D7C-4C50-B52B-2B7841349697}" dt="2025-07-29T02:00:50.632" v="780" actId="1076"/>
          <ac:spMkLst>
            <pc:docMk/>
            <pc:sldMk cId="1204965962" sldId="442"/>
            <ac:spMk id="3" creationId="{76724CA4-3C24-F0C5-4B87-F3C524F308B0}"/>
          </ac:spMkLst>
        </pc:spChg>
      </pc:sldChg>
      <pc:sldChg chg="addSp delSp modSp new mod">
        <pc:chgData name="Katrina Tucker" userId="88860c6e-1e5d-4cba-a160-9c91cd0f6fe2" providerId="ADAL" clId="{1001EDDE-6D7C-4C50-B52B-2B7841349697}" dt="2025-07-29T02:02:36.757" v="812" actId="1076"/>
        <pc:sldMkLst>
          <pc:docMk/>
          <pc:sldMk cId="3257633106" sldId="443"/>
        </pc:sldMkLst>
        <pc:spChg chg="add del mod">
          <ac:chgData name="Katrina Tucker" userId="88860c6e-1e5d-4cba-a160-9c91cd0f6fe2" providerId="ADAL" clId="{1001EDDE-6D7C-4C50-B52B-2B7841349697}" dt="2025-07-29T02:01:30.833" v="791" actId="20577"/>
          <ac:spMkLst>
            <pc:docMk/>
            <pc:sldMk cId="3257633106" sldId="443"/>
            <ac:spMk id="2" creationId="{6DF0D09C-8F77-38B2-5072-7DF487CC1C89}"/>
          </ac:spMkLst>
        </pc:spChg>
        <pc:spChg chg="mod">
          <ac:chgData name="Katrina Tucker" userId="88860c6e-1e5d-4cba-a160-9c91cd0f6fe2" providerId="ADAL" clId="{1001EDDE-6D7C-4C50-B52B-2B7841349697}" dt="2025-07-29T02:02:36.757" v="812" actId="1076"/>
          <ac:spMkLst>
            <pc:docMk/>
            <pc:sldMk cId="3257633106" sldId="443"/>
            <ac:spMk id="3" creationId="{EBD05D9E-89DC-532F-72A3-589E4D22A0B1}"/>
          </ac:spMkLst>
        </pc:spChg>
      </pc:sldChg>
      <pc:sldChg chg="modSp new del mod">
        <pc:chgData name="Katrina Tucker" userId="88860c6e-1e5d-4cba-a160-9c91cd0f6fe2" providerId="ADAL" clId="{1001EDDE-6D7C-4C50-B52B-2B7841349697}" dt="2025-07-29T02:03:18.497" v="823" actId="680"/>
        <pc:sldMkLst>
          <pc:docMk/>
          <pc:sldMk cId="1823260065" sldId="444"/>
        </pc:sldMkLst>
        <pc:spChg chg="mod">
          <ac:chgData name="Katrina Tucker" userId="88860c6e-1e5d-4cba-a160-9c91cd0f6fe2" providerId="ADAL" clId="{1001EDDE-6D7C-4C50-B52B-2B7841349697}" dt="2025-07-29T02:03:15.943" v="822" actId="20577"/>
          <ac:spMkLst>
            <pc:docMk/>
            <pc:sldMk cId="1823260065" sldId="444"/>
            <ac:spMk id="2" creationId="{E415C650-529D-4671-B9AA-5A84425C5FFE}"/>
          </ac:spMkLst>
        </pc:spChg>
        <pc:spChg chg="mod">
          <ac:chgData name="Katrina Tucker" userId="88860c6e-1e5d-4cba-a160-9c91cd0f6fe2" providerId="ADAL" clId="{1001EDDE-6D7C-4C50-B52B-2B7841349697}" dt="2025-07-29T02:03:15.282" v="821"/>
          <ac:spMkLst>
            <pc:docMk/>
            <pc:sldMk cId="1823260065" sldId="444"/>
            <ac:spMk id="3" creationId="{F8C46A98-93AD-9BD7-08CF-461BDC908563}"/>
          </ac:spMkLst>
        </pc:spChg>
      </pc:sldChg>
      <pc:sldChg chg="modSp new mod">
        <pc:chgData name="Katrina Tucker" userId="88860c6e-1e5d-4cba-a160-9c91cd0f6fe2" providerId="ADAL" clId="{1001EDDE-6D7C-4C50-B52B-2B7841349697}" dt="2025-07-29T02:06:18.338" v="903" actId="20577"/>
        <pc:sldMkLst>
          <pc:docMk/>
          <pc:sldMk cId="3026056955" sldId="444"/>
        </pc:sldMkLst>
        <pc:spChg chg="mod">
          <ac:chgData name="Katrina Tucker" userId="88860c6e-1e5d-4cba-a160-9c91cd0f6fe2" providerId="ADAL" clId="{1001EDDE-6D7C-4C50-B52B-2B7841349697}" dt="2025-07-29T02:03:25.707" v="828" actId="20577"/>
          <ac:spMkLst>
            <pc:docMk/>
            <pc:sldMk cId="3026056955" sldId="444"/>
            <ac:spMk id="2" creationId="{F65222C3-49FF-FF28-0FB0-7A32FC1BDA9D}"/>
          </ac:spMkLst>
        </pc:spChg>
        <pc:spChg chg="mod">
          <ac:chgData name="Katrina Tucker" userId="88860c6e-1e5d-4cba-a160-9c91cd0f6fe2" providerId="ADAL" clId="{1001EDDE-6D7C-4C50-B52B-2B7841349697}" dt="2025-07-29T02:06:18.338" v="903" actId="20577"/>
          <ac:spMkLst>
            <pc:docMk/>
            <pc:sldMk cId="3026056955" sldId="444"/>
            <ac:spMk id="3" creationId="{C797CA12-20A0-894A-F7AD-D9CCB6F75E88}"/>
          </ac:spMkLst>
        </pc:spChg>
      </pc:sldChg>
      <pc:sldChg chg="modSp new mod">
        <pc:chgData name="Katrina Tucker" userId="88860c6e-1e5d-4cba-a160-9c91cd0f6fe2" providerId="ADAL" clId="{1001EDDE-6D7C-4C50-B52B-2B7841349697}" dt="2025-07-29T02:08:16" v="941" actId="1076"/>
        <pc:sldMkLst>
          <pc:docMk/>
          <pc:sldMk cId="3589095022" sldId="445"/>
        </pc:sldMkLst>
        <pc:spChg chg="mod">
          <ac:chgData name="Katrina Tucker" userId="88860c6e-1e5d-4cba-a160-9c91cd0f6fe2" providerId="ADAL" clId="{1001EDDE-6D7C-4C50-B52B-2B7841349697}" dt="2025-07-29T02:07:06.257" v="923" actId="20577"/>
          <ac:spMkLst>
            <pc:docMk/>
            <pc:sldMk cId="3589095022" sldId="445"/>
            <ac:spMk id="2" creationId="{3F0089AD-FE38-22F7-CDCB-91B8FE15DDD6}"/>
          </ac:spMkLst>
        </pc:spChg>
        <pc:spChg chg="mod">
          <ac:chgData name="Katrina Tucker" userId="88860c6e-1e5d-4cba-a160-9c91cd0f6fe2" providerId="ADAL" clId="{1001EDDE-6D7C-4C50-B52B-2B7841349697}" dt="2025-07-29T02:08:13.453" v="940" actId="1076"/>
          <ac:spMkLst>
            <pc:docMk/>
            <pc:sldMk cId="3589095022" sldId="445"/>
            <ac:spMk id="3" creationId="{0030DA24-DA3E-93C2-1B09-BE69C1F7FB60}"/>
          </ac:spMkLst>
        </pc:spChg>
        <pc:spChg chg="mod">
          <ac:chgData name="Katrina Tucker" userId="88860c6e-1e5d-4cba-a160-9c91cd0f6fe2" providerId="ADAL" clId="{1001EDDE-6D7C-4C50-B52B-2B7841349697}" dt="2025-07-29T02:08:16" v="941" actId="1076"/>
          <ac:spMkLst>
            <pc:docMk/>
            <pc:sldMk cId="3589095022" sldId="445"/>
            <ac:spMk id="4" creationId="{7AB8CEEE-A048-A280-1C93-B501ABD2801D}"/>
          </ac:spMkLst>
        </pc:spChg>
      </pc:sldChg>
      <pc:sldChg chg="new del">
        <pc:chgData name="Katrina Tucker" userId="88860c6e-1e5d-4cba-a160-9c91cd0f6fe2" providerId="ADAL" clId="{1001EDDE-6D7C-4C50-B52B-2B7841349697}" dt="2025-07-29T02:14:15.754" v="968" actId="47"/>
        <pc:sldMkLst>
          <pc:docMk/>
          <pc:sldMk cId="1661109218" sldId="446"/>
        </pc:sldMkLst>
      </pc:sldChg>
      <pc:sldChg chg="addSp delSp modSp new mod">
        <pc:chgData name="Katrina Tucker" userId="88860c6e-1e5d-4cba-a160-9c91cd0f6fe2" providerId="ADAL" clId="{1001EDDE-6D7C-4C50-B52B-2B7841349697}" dt="2025-07-29T02:18:45.488" v="1035" actId="692"/>
        <pc:sldMkLst>
          <pc:docMk/>
          <pc:sldMk cId="163599160" sldId="447"/>
        </pc:sldMkLst>
        <pc:spChg chg="del">
          <ac:chgData name="Katrina Tucker" userId="88860c6e-1e5d-4cba-a160-9c91cd0f6fe2" providerId="ADAL" clId="{1001EDDE-6D7C-4C50-B52B-2B7841349697}" dt="2025-07-29T02:09:03.065" v="946" actId="478"/>
          <ac:spMkLst>
            <pc:docMk/>
            <pc:sldMk cId="163599160" sldId="447"/>
            <ac:spMk id="2" creationId="{650A0227-91BB-CBFF-834C-2C75E333CEEC}"/>
          </ac:spMkLst>
        </pc:spChg>
        <pc:spChg chg="del">
          <ac:chgData name="Katrina Tucker" userId="88860c6e-1e5d-4cba-a160-9c91cd0f6fe2" providerId="ADAL" clId="{1001EDDE-6D7C-4C50-B52B-2B7841349697}" dt="2025-07-29T02:09:05.187" v="947" actId="478"/>
          <ac:spMkLst>
            <pc:docMk/>
            <pc:sldMk cId="163599160" sldId="447"/>
            <ac:spMk id="3" creationId="{9827C766-BB1F-C9D1-4132-928FAC73126E}"/>
          </ac:spMkLst>
        </pc:spChg>
        <pc:spChg chg="add mod">
          <ac:chgData name="Katrina Tucker" userId="88860c6e-1e5d-4cba-a160-9c91cd0f6fe2" providerId="ADAL" clId="{1001EDDE-6D7C-4C50-B52B-2B7841349697}" dt="2025-07-29T02:11:22.926" v="956"/>
          <ac:spMkLst>
            <pc:docMk/>
            <pc:sldMk cId="163599160" sldId="447"/>
            <ac:spMk id="6" creationId="{C9878BE2-381A-38D0-0C93-645CB11B5932}"/>
          </ac:spMkLst>
        </pc:spChg>
        <pc:spChg chg="add mod">
          <ac:chgData name="Katrina Tucker" userId="88860c6e-1e5d-4cba-a160-9c91cd0f6fe2" providerId="ADAL" clId="{1001EDDE-6D7C-4C50-B52B-2B7841349697}" dt="2025-07-29T02:11:22.926" v="956"/>
          <ac:spMkLst>
            <pc:docMk/>
            <pc:sldMk cId="163599160" sldId="447"/>
            <ac:spMk id="7" creationId="{0E9714ED-2E3B-BCE9-E3F2-1DE1F185A53B}"/>
          </ac:spMkLst>
        </pc:spChg>
        <pc:grpChg chg="add del mod">
          <ac:chgData name="Katrina Tucker" userId="88860c6e-1e5d-4cba-a160-9c91cd0f6fe2" providerId="ADAL" clId="{1001EDDE-6D7C-4C50-B52B-2B7841349697}" dt="2025-07-29T02:11:34.558" v="958" actId="478"/>
          <ac:grpSpMkLst>
            <pc:docMk/>
            <pc:sldMk cId="163599160" sldId="447"/>
            <ac:grpSpMk id="5" creationId="{1E33697E-C92B-5293-64DF-75EFFC79CD1C}"/>
          </ac:grpSpMkLst>
        </pc:grpChg>
        <pc:graphicFrameChg chg="add mod">
          <ac:chgData name="Katrina Tucker" userId="88860c6e-1e5d-4cba-a160-9c91cd0f6fe2" providerId="ADAL" clId="{1001EDDE-6D7C-4C50-B52B-2B7841349697}" dt="2025-07-29T02:18:45.488" v="1035" actId="692"/>
          <ac:graphicFrameMkLst>
            <pc:docMk/>
            <pc:sldMk cId="163599160" sldId="447"/>
            <ac:graphicFrameMk id="4" creationId="{81DA6719-A312-C4BA-BCE3-4088D4607F7E}"/>
          </ac:graphicFrameMkLst>
        </pc:graphicFrameChg>
      </pc:sldChg>
      <pc:sldChg chg="modSp new mod">
        <pc:chgData name="Katrina Tucker" userId="88860c6e-1e5d-4cba-a160-9c91cd0f6fe2" providerId="ADAL" clId="{1001EDDE-6D7C-4C50-B52B-2B7841349697}" dt="2025-07-29T02:16:02.958" v="1009" actId="255"/>
        <pc:sldMkLst>
          <pc:docMk/>
          <pc:sldMk cId="4195898384" sldId="448"/>
        </pc:sldMkLst>
        <pc:spChg chg="mod">
          <ac:chgData name="Katrina Tucker" userId="88860c6e-1e5d-4cba-a160-9c91cd0f6fe2" providerId="ADAL" clId="{1001EDDE-6D7C-4C50-B52B-2B7841349697}" dt="2025-07-29T02:15:53.992" v="1008" actId="1076"/>
          <ac:spMkLst>
            <pc:docMk/>
            <pc:sldMk cId="4195898384" sldId="448"/>
            <ac:spMk id="2" creationId="{B7064CAE-8DD2-967B-8ED5-AC780EDF6360}"/>
          </ac:spMkLst>
        </pc:spChg>
        <pc:spChg chg="mod">
          <ac:chgData name="Katrina Tucker" userId="88860c6e-1e5d-4cba-a160-9c91cd0f6fe2" providerId="ADAL" clId="{1001EDDE-6D7C-4C50-B52B-2B7841349697}" dt="2025-07-29T02:16:02.958" v="1009" actId="255"/>
          <ac:spMkLst>
            <pc:docMk/>
            <pc:sldMk cId="4195898384" sldId="448"/>
            <ac:spMk id="3" creationId="{A84AA09D-7330-FB2B-F07B-E0B81C7D8961}"/>
          </ac:spMkLst>
        </pc:spChg>
      </pc:sldChg>
      <pc:sldMasterChg chg="delSldLayout">
        <pc:chgData name="Katrina Tucker" userId="88860c6e-1e5d-4cba-a160-9c91cd0f6fe2" providerId="ADAL" clId="{1001EDDE-6D7C-4C50-B52B-2B7841349697}" dt="2025-07-29T02:08:41.711" v="942" actId="47"/>
        <pc:sldMasterMkLst>
          <pc:docMk/>
          <pc:sldMasterMk cId="240930048" sldId="2147483648"/>
        </pc:sldMasterMkLst>
        <pc:sldLayoutChg chg="del">
          <pc:chgData name="Katrina Tucker" userId="88860c6e-1e5d-4cba-a160-9c91cd0f6fe2" providerId="ADAL" clId="{1001EDDE-6D7C-4C50-B52B-2B7841349697}" dt="2025-07-29T02:08:41.711" v="942" actId="47"/>
          <pc:sldLayoutMkLst>
            <pc:docMk/>
            <pc:sldMasterMk cId="240930048" sldId="2147483648"/>
            <pc:sldLayoutMk cId="2458892059" sldId="2147483665"/>
          </pc:sldLayoutMkLst>
        </pc:sldLayoutChg>
        <pc:sldLayoutChg chg="del">
          <pc:chgData name="Katrina Tucker" userId="88860c6e-1e5d-4cba-a160-9c91cd0f6fe2" providerId="ADAL" clId="{1001EDDE-6D7C-4C50-B52B-2B7841349697}" dt="2025-07-29T02:08:41.711" v="942" actId="47"/>
          <pc:sldLayoutMkLst>
            <pc:docMk/>
            <pc:sldMasterMk cId="240930048" sldId="2147483648"/>
            <pc:sldLayoutMk cId="2269802489" sldId="2147483666"/>
          </pc:sldLayoutMkLst>
        </pc:sldLayoutChg>
      </pc:sldMasterChg>
      <pc:sldMasterChg chg="del delSldLayout">
        <pc:chgData name="Katrina Tucker" userId="88860c6e-1e5d-4cba-a160-9c91cd0f6fe2" providerId="ADAL" clId="{1001EDDE-6D7C-4C50-B52B-2B7841349697}" dt="2025-07-29T02:16:07.872" v="1010" actId="47"/>
        <pc:sldMasterMkLst>
          <pc:docMk/>
          <pc:sldMasterMk cId="660485735" sldId="2147483667"/>
        </pc:sldMasterMkLst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2704851082" sldId="2147483668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2759524151" sldId="2147483669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3288299443" sldId="2147483670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244444183" sldId="2147483671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115394275" sldId="2147483672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2508235870" sldId="2147483673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174315407" sldId="2147483674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4268405382" sldId="2147483675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1834206184" sldId="2147483676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1766857117" sldId="2147483677"/>
          </pc:sldLayoutMkLst>
        </pc:sldLayoutChg>
        <pc:sldLayoutChg chg="del">
          <pc:chgData name="Katrina Tucker" userId="88860c6e-1e5d-4cba-a160-9c91cd0f6fe2" providerId="ADAL" clId="{1001EDDE-6D7C-4C50-B52B-2B7841349697}" dt="2025-07-29T02:16:07.872" v="1010" actId="47"/>
          <pc:sldLayoutMkLst>
            <pc:docMk/>
            <pc:sldMasterMk cId="660485735" sldId="2147483667"/>
            <pc:sldLayoutMk cId="869448089" sldId="2147483678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E7FDE-530E-4AD2-9754-3F87C0AEE93A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9ADA87-6947-4257-9F26-539D6578B18F}">
      <dgm:prSet/>
      <dgm:spPr>
        <a:solidFill>
          <a:srgbClr val="E56A54">
            <a:alpha val="90000"/>
          </a:srgbClr>
        </a:solidFill>
      </dgm:spPr>
      <dgm:t>
        <a:bodyPr/>
        <a:lstStyle/>
        <a:p>
          <a:r>
            <a:rPr lang="en-US" dirty="0">
              <a:latin typeface="Open Sans" pitchFamily="2" charset="0"/>
              <a:ea typeface="Open Sans" pitchFamily="2" charset="0"/>
              <a:cs typeface="Open Sans" pitchFamily="2" charset="0"/>
            </a:rPr>
            <a:t>Each group will present their fundraising campaign pitch to a panel of judges.</a:t>
          </a:r>
        </a:p>
      </dgm:t>
    </dgm:pt>
    <dgm:pt modelId="{86275957-6AAB-4C83-96F7-688DB6030740}" type="parTrans" cxnId="{254218DB-4A5A-4EA6-8B54-1E323907B5CB}">
      <dgm:prSet/>
      <dgm:spPr/>
      <dgm:t>
        <a:bodyPr/>
        <a:lstStyle/>
        <a:p>
          <a:endParaRPr lang="en-US"/>
        </a:p>
      </dgm:t>
    </dgm:pt>
    <dgm:pt modelId="{529E2823-FA0F-4590-B167-CF0CF8DA732A}" type="sibTrans" cxnId="{254218DB-4A5A-4EA6-8B54-1E323907B5CB}">
      <dgm:prSet phldrT="1" phldr="0"/>
      <dgm:spPr>
        <a:ln w="25400" cmpd="sng">
          <a:solidFill>
            <a:schemeClr val="tx1"/>
          </a:solidFill>
        </a:ln>
      </dgm:spPr>
      <dgm:t>
        <a:bodyPr/>
        <a:lstStyle/>
        <a:p>
          <a:r>
            <a:rPr lang="en-US" dirty="0"/>
            <a:t>1</a:t>
          </a:r>
        </a:p>
      </dgm:t>
    </dgm:pt>
    <dgm:pt modelId="{EFCC2853-6454-4277-9B9A-8DDB546EFC16}">
      <dgm:prSet/>
      <dgm:spPr>
        <a:solidFill>
          <a:srgbClr val="FED141">
            <a:alpha val="89804"/>
          </a:srgbClr>
        </a:solidFill>
      </dgm:spPr>
      <dgm:t>
        <a:bodyPr/>
        <a:lstStyle/>
        <a:p>
          <a:r>
            <a:rPr lang="en-US" dirty="0">
              <a:latin typeface="Open Sans" pitchFamily="2" charset="0"/>
              <a:ea typeface="Open Sans" pitchFamily="2" charset="0"/>
              <a:cs typeface="Open Sans" pitchFamily="2" charset="0"/>
            </a:rPr>
            <a:t>The campaigns will be judged on originality and creativity, clear flow of ideas, well-developed and detailed plan, appeal to the targeted audience and likelihood of success.</a:t>
          </a:r>
        </a:p>
      </dgm:t>
    </dgm:pt>
    <dgm:pt modelId="{907CBC4C-CFC2-413B-A8DF-60BDB68DDB57}" type="parTrans" cxnId="{DF3D6C18-F518-48D0-A307-365CE40B2A29}">
      <dgm:prSet/>
      <dgm:spPr/>
      <dgm:t>
        <a:bodyPr/>
        <a:lstStyle/>
        <a:p>
          <a:endParaRPr lang="en-US"/>
        </a:p>
      </dgm:t>
    </dgm:pt>
    <dgm:pt modelId="{8B4938C8-1D7E-43DA-9442-2EF119E01F91}" type="sibTrans" cxnId="{DF3D6C18-F518-48D0-A307-365CE40B2A29}">
      <dgm:prSet phldrT="2" phldr="0"/>
      <dgm:spPr>
        <a:solidFill>
          <a:srgbClr val="FED141"/>
        </a:solidFill>
        <a:ln w="28575">
          <a:solidFill>
            <a:schemeClr val="tx1"/>
          </a:solidFill>
        </a:ln>
      </dgm:spPr>
      <dgm:t>
        <a:bodyPr/>
        <a:lstStyle/>
        <a:p>
          <a:r>
            <a:rPr lang="en-US"/>
            <a:t>2</a:t>
          </a:r>
        </a:p>
      </dgm:t>
    </dgm:pt>
    <dgm:pt modelId="{5582F6A1-1B41-4F1E-95F5-0863460CCF7E}">
      <dgm:prSet/>
      <dgm:spPr>
        <a:solidFill>
          <a:srgbClr val="00B0B9">
            <a:alpha val="89804"/>
          </a:srgbClr>
        </a:solidFill>
      </dgm:spPr>
      <dgm:t>
        <a:bodyPr/>
        <a:lstStyle/>
        <a:p>
          <a:r>
            <a:rPr lang="en-US" dirty="0">
              <a:latin typeface="Open Sans" pitchFamily="2" charset="0"/>
              <a:ea typeface="Open Sans" pitchFamily="2" charset="0"/>
              <a:cs typeface="Open Sans" pitchFamily="2" charset="0"/>
            </a:rPr>
            <a:t>The overall winners will be uploaded onto the Jesuit Mission website as suggested fundraising ideas for all Australian Jesuit schools.</a:t>
          </a:r>
        </a:p>
      </dgm:t>
    </dgm:pt>
    <dgm:pt modelId="{EF3E16A8-9914-4F11-87D7-25CC6F50540D}" type="parTrans" cxnId="{62E61A0B-2304-441D-AA47-9F73388F299A}">
      <dgm:prSet/>
      <dgm:spPr/>
      <dgm:t>
        <a:bodyPr/>
        <a:lstStyle/>
        <a:p>
          <a:endParaRPr lang="en-US"/>
        </a:p>
      </dgm:t>
    </dgm:pt>
    <dgm:pt modelId="{4D6B0E4D-ED21-4ADD-93B6-B05DA0A3AF1C}" type="sibTrans" cxnId="{62E61A0B-2304-441D-AA47-9F73388F299A}">
      <dgm:prSet phldrT="3" phldr="0"/>
      <dgm:spPr>
        <a:solidFill>
          <a:srgbClr val="00B0B9"/>
        </a:solidFill>
        <a:ln w="25400">
          <a:solidFill>
            <a:schemeClr val="tx1"/>
          </a:solidFill>
        </a:ln>
      </dgm:spPr>
      <dgm:t>
        <a:bodyPr/>
        <a:lstStyle/>
        <a:p>
          <a:r>
            <a:rPr lang="en-US"/>
            <a:t>3</a:t>
          </a:r>
          <a:endParaRPr lang="en-US" dirty="0"/>
        </a:p>
      </dgm:t>
    </dgm:pt>
    <dgm:pt modelId="{EE21CB33-1F35-5947-826E-69CC605CB2CB}" type="pres">
      <dgm:prSet presAssocID="{11AE7FDE-530E-4AD2-9754-3F87C0AEE93A}" presName="Name0" presStyleCnt="0">
        <dgm:presLayoutVars>
          <dgm:animLvl val="lvl"/>
          <dgm:resizeHandles val="exact"/>
        </dgm:presLayoutVars>
      </dgm:prSet>
      <dgm:spPr/>
    </dgm:pt>
    <dgm:pt modelId="{0C96BCCD-63A1-5A4A-B151-2DC2927890AB}" type="pres">
      <dgm:prSet presAssocID="{2D9ADA87-6947-4257-9F26-539D6578B18F}" presName="compositeNode" presStyleCnt="0">
        <dgm:presLayoutVars>
          <dgm:bulletEnabled val="1"/>
        </dgm:presLayoutVars>
      </dgm:prSet>
      <dgm:spPr/>
    </dgm:pt>
    <dgm:pt modelId="{BB393993-9329-294C-8D1C-C057A8D50AD2}" type="pres">
      <dgm:prSet presAssocID="{2D9ADA87-6947-4257-9F26-539D6578B18F}" presName="bgRect" presStyleLbl="bgAccFollowNode1" presStyleIdx="0" presStyleCnt="3" custLinFactNeighborX="1352"/>
      <dgm:spPr/>
    </dgm:pt>
    <dgm:pt modelId="{CFC0B0E9-A4B9-8144-970D-7741993DE69A}" type="pres">
      <dgm:prSet presAssocID="{529E2823-FA0F-4590-B167-CF0CF8DA732A}" presName="sibTransNodeCircle" presStyleLbl="alignNode1" presStyleIdx="0" presStyleCnt="6" custLinFactNeighborX="3840">
        <dgm:presLayoutVars>
          <dgm:chMax val="0"/>
          <dgm:bulletEnabled/>
        </dgm:presLayoutVars>
      </dgm:prSet>
      <dgm:spPr/>
    </dgm:pt>
    <dgm:pt modelId="{3423FA0F-F6D1-F241-8C4F-E30A4310C560}" type="pres">
      <dgm:prSet presAssocID="{2D9ADA87-6947-4257-9F26-539D6578B18F}" presName="bottomLine" presStyleLbl="alignNode1" presStyleIdx="1" presStyleCnt="6">
        <dgm:presLayoutVars/>
      </dgm:prSet>
      <dgm:spPr/>
    </dgm:pt>
    <dgm:pt modelId="{9025904A-8475-624C-A771-6832E115F93F}" type="pres">
      <dgm:prSet presAssocID="{2D9ADA87-6947-4257-9F26-539D6578B18F}" presName="nodeText" presStyleLbl="bgAccFollowNode1" presStyleIdx="0" presStyleCnt="3">
        <dgm:presLayoutVars>
          <dgm:bulletEnabled val="1"/>
        </dgm:presLayoutVars>
      </dgm:prSet>
      <dgm:spPr/>
    </dgm:pt>
    <dgm:pt modelId="{99AF8284-4D44-D146-A161-F21D92DA16E5}" type="pres">
      <dgm:prSet presAssocID="{529E2823-FA0F-4590-B167-CF0CF8DA732A}" presName="sibTrans" presStyleCnt="0"/>
      <dgm:spPr/>
    </dgm:pt>
    <dgm:pt modelId="{38AAAAED-841A-8E42-80DB-FDB9E2B786E5}" type="pres">
      <dgm:prSet presAssocID="{EFCC2853-6454-4277-9B9A-8DDB546EFC16}" presName="compositeNode" presStyleCnt="0">
        <dgm:presLayoutVars>
          <dgm:bulletEnabled val="1"/>
        </dgm:presLayoutVars>
      </dgm:prSet>
      <dgm:spPr/>
    </dgm:pt>
    <dgm:pt modelId="{A0473809-3ABE-0645-A4B0-4C90F518EF40}" type="pres">
      <dgm:prSet presAssocID="{EFCC2853-6454-4277-9B9A-8DDB546EFC16}" presName="bgRect" presStyleLbl="bgAccFollowNode1" presStyleIdx="1" presStyleCnt="3"/>
      <dgm:spPr/>
    </dgm:pt>
    <dgm:pt modelId="{F4F47356-1D56-A742-A523-9D54DC636C5F}" type="pres">
      <dgm:prSet presAssocID="{8B4938C8-1D7E-43DA-9442-2EF119E01F91}" presName="sibTransNodeCircle" presStyleLbl="alignNode1" presStyleIdx="2" presStyleCnt="6" custLinFactNeighborX="-796">
        <dgm:presLayoutVars>
          <dgm:chMax val="0"/>
          <dgm:bulletEnabled/>
        </dgm:presLayoutVars>
      </dgm:prSet>
      <dgm:spPr/>
    </dgm:pt>
    <dgm:pt modelId="{097FA77E-B4AE-744E-B8E3-68A06C957354}" type="pres">
      <dgm:prSet presAssocID="{EFCC2853-6454-4277-9B9A-8DDB546EFC16}" presName="bottomLine" presStyleLbl="alignNode1" presStyleIdx="3" presStyleCnt="6">
        <dgm:presLayoutVars/>
      </dgm:prSet>
      <dgm:spPr/>
    </dgm:pt>
    <dgm:pt modelId="{0EB8E61F-A24E-6F42-AC7E-166187655246}" type="pres">
      <dgm:prSet presAssocID="{EFCC2853-6454-4277-9B9A-8DDB546EFC16}" presName="nodeText" presStyleLbl="bgAccFollowNode1" presStyleIdx="1" presStyleCnt="3">
        <dgm:presLayoutVars>
          <dgm:bulletEnabled val="1"/>
        </dgm:presLayoutVars>
      </dgm:prSet>
      <dgm:spPr/>
    </dgm:pt>
    <dgm:pt modelId="{DE84B99E-0D7A-FB40-ADFC-11ED76211E3B}" type="pres">
      <dgm:prSet presAssocID="{8B4938C8-1D7E-43DA-9442-2EF119E01F91}" presName="sibTrans" presStyleCnt="0"/>
      <dgm:spPr/>
    </dgm:pt>
    <dgm:pt modelId="{8186C0D6-636E-C64E-8E6F-7A4709B440CA}" type="pres">
      <dgm:prSet presAssocID="{5582F6A1-1B41-4F1E-95F5-0863460CCF7E}" presName="compositeNode" presStyleCnt="0">
        <dgm:presLayoutVars>
          <dgm:bulletEnabled val="1"/>
        </dgm:presLayoutVars>
      </dgm:prSet>
      <dgm:spPr/>
    </dgm:pt>
    <dgm:pt modelId="{4BE0F4A4-6404-BA4F-9FFF-DD0B68E70DD5}" type="pres">
      <dgm:prSet presAssocID="{5582F6A1-1B41-4F1E-95F5-0863460CCF7E}" presName="bgRect" presStyleLbl="bgAccFollowNode1" presStyleIdx="2" presStyleCnt="3" custLinFactNeighborY="614"/>
      <dgm:spPr/>
    </dgm:pt>
    <dgm:pt modelId="{CE4500B4-FE9F-CD48-B230-F5DBEEDFACD9}" type="pres">
      <dgm:prSet presAssocID="{4D6B0E4D-ED21-4ADD-93B6-B05DA0A3AF1C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A23F564A-B084-8749-8F0B-00867612E613}" type="pres">
      <dgm:prSet presAssocID="{5582F6A1-1B41-4F1E-95F5-0863460CCF7E}" presName="bottomLine" presStyleLbl="alignNode1" presStyleIdx="5" presStyleCnt="6">
        <dgm:presLayoutVars/>
      </dgm:prSet>
      <dgm:spPr/>
    </dgm:pt>
    <dgm:pt modelId="{C8C3C661-5AD2-8D4D-9427-170F436B13EF}" type="pres">
      <dgm:prSet presAssocID="{5582F6A1-1B41-4F1E-95F5-0863460CCF7E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C5543403-FFA4-C74F-859B-BF885C96F6EE}" type="presOf" srcId="{2D9ADA87-6947-4257-9F26-539D6578B18F}" destId="{9025904A-8475-624C-A771-6832E115F93F}" srcOrd="1" destOrd="0" presId="urn:microsoft.com/office/officeart/2016/7/layout/BasicLinearProcessNumbered"/>
    <dgm:cxn modelId="{62E61A0B-2304-441D-AA47-9F73388F299A}" srcId="{11AE7FDE-530E-4AD2-9754-3F87C0AEE93A}" destId="{5582F6A1-1B41-4F1E-95F5-0863460CCF7E}" srcOrd="2" destOrd="0" parTransId="{EF3E16A8-9914-4F11-87D7-25CC6F50540D}" sibTransId="{4D6B0E4D-ED21-4ADD-93B6-B05DA0A3AF1C}"/>
    <dgm:cxn modelId="{DF3D6C18-F518-48D0-A307-365CE40B2A29}" srcId="{11AE7FDE-530E-4AD2-9754-3F87C0AEE93A}" destId="{EFCC2853-6454-4277-9B9A-8DDB546EFC16}" srcOrd="1" destOrd="0" parTransId="{907CBC4C-CFC2-413B-A8DF-60BDB68DDB57}" sibTransId="{8B4938C8-1D7E-43DA-9442-2EF119E01F91}"/>
    <dgm:cxn modelId="{3695392C-9A15-E34C-86B4-E216C43CBC47}" type="presOf" srcId="{5582F6A1-1B41-4F1E-95F5-0863460CCF7E}" destId="{C8C3C661-5AD2-8D4D-9427-170F436B13EF}" srcOrd="1" destOrd="0" presId="urn:microsoft.com/office/officeart/2016/7/layout/BasicLinearProcessNumbered"/>
    <dgm:cxn modelId="{EF2B674A-0F56-3541-B3D3-30B1D7F909CE}" type="presOf" srcId="{EFCC2853-6454-4277-9B9A-8DDB546EFC16}" destId="{0EB8E61F-A24E-6F42-AC7E-166187655246}" srcOrd="1" destOrd="0" presId="urn:microsoft.com/office/officeart/2016/7/layout/BasicLinearProcessNumbered"/>
    <dgm:cxn modelId="{0D285E4B-3A6F-E647-8101-8BBF7FC5B648}" type="presOf" srcId="{4D6B0E4D-ED21-4ADD-93B6-B05DA0A3AF1C}" destId="{CE4500B4-FE9F-CD48-B230-F5DBEEDFACD9}" srcOrd="0" destOrd="0" presId="urn:microsoft.com/office/officeart/2016/7/layout/BasicLinearProcessNumbered"/>
    <dgm:cxn modelId="{49A7FD6C-E494-4141-AB86-D1670451F12F}" type="presOf" srcId="{8B4938C8-1D7E-43DA-9442-2EF119E01F91}" destId="{F4F47356-1D56-A742-A523-9D54DC636C5F}" srcOrd="0" destOrd="0" presId="urn:microsoft.com/office/officeart/2016/7/layout/BasicLinearProcessNumbered"/>
    <dgm:cxn modelId="{E011B756-503F-B649-8AFB-890F25DC1639}" type="presOf" srcId="{EFCC2853-6454-4277-9B9A-8DDB546EFC16}" destId="{A0473809-3ABE-0645-A4B0-4C90F518EF40}" srcOrd="0" destOrd="0" presId="urn:microsoft.com/office/officeart/2016/7/layout/BasicLinearProcessNumbered"/>
    <dgm:cxn modelId="{FBCA767A-4EDF-FB48-B9B5-FFE7F028F026}" type="presOf" srcId="{2D9ADA87-6947-4257-9F26-539D6578B18F}" destId="{BB393993-9329-294C-8D1C-C057A8D50AD2}" srcOrd="0" destOrd="0" presId="urn:microsoft.com/office/officeart/2016/7/layout/BasicLinearProcessNumbered"/>
    <dgm:cxn modelId="{254218DB-4A5A-4EA6-8B54-1E323907B5CB}" srcId="{11AE7FDE-530E-4AD2-9754-3F87C0AEE93A}" destId="{2D9ADA87-6947-4257-9F26-539D6578B18F}" srcOrd="0" destOrd="0" parTransId="{86275957-6AAB-4C83-96F7-688DB6030740}" sibTransId="{529E2823-FA0F-4590-B167-CF0CF8DA732A}"/>
    <dgm:cxn modelId="{A8F910EA-C49E-6942-ACBF-27929789FBCE}" type="presOf" srcId="{11AE7FDE-530E-4AD2-9754-3F87C0AEE93A}" destId="{EE21CB33-1F35-5947-826E-69CC605CB2CB}" srcOrd="0" destOrd="0" presId="urn:microsoft.com/office/officeart/2016/7/layout/BasicLinearProcessNumbered"/>
    <dgm:cxn modelId="{8C230EEE-C34E-554B-AD64-5E1F30E523FB}" type="presOf" srcId="{529E2823-FA0F-4590-B167-CF0CF8DA732A}" destId="{CFC0B0E9-A4B9-8144-970D-7741993DE69A}" srcOrd="0" destOrd="0" presId="urn:microsoft.com/office/officeart/2016/7/layout/BasicLinearProcessNumbered"/>
    <dgm:cxn modelId="{951880FF-F8B5-7140-A45F-1B1B5B33E26E}" type="presOf" srcId="{5582F6A1-1B41-4F1E-95F5-0863460CCF7E}" destId="{4BE0F4A4-6404-BA4F-9FFF-DD0B68E70DD5}" srcOrd="0" destOrd="0" presId="urn:microsoft.com/office/officeart/2016/7/layout/BasicLinearProcessNumbered"/>
    <dgm:cxn modelId="{B06ACCF4-6C23-974F-9AE3-36D5893F5E25}" type="presParOf" srcId="{EE21CB33-1F35-5947-826E-69CC605CB2CB}" destId="{0C96BCCD-63A1-5A4A-B151-2DC2927890AB}" srcOrd="0" destOrd="0" presId="urn:microsoft.com/office/officeart/2016/7/layout/BasicLinearProcessNumbered"/>
    <dgm:cxn modelId="{AE6A34B5-F810-A945-9CBD-CE1B7A0B34B5}" type="presParOf" srcId="{0C96BCCD-63A1-5A4A-B151-2DC2927890AB}" destId="{BB393993-9329-294C-8D1C-C057A8D50AD2}" srcOrd="0" destOrd="0" presId="urn:microsoft.com/office/officeart/2016/7/layout/BasicLinearProcessNumbered"/>
    <dgm:cxn modelId="{0B484B78-7C04-384A-9472-29CD63E1C8C9}" type="presParOf" srcId="{0C96BCCD-63A1-5A4A-B151-2DC2927890AB}" destId="{CFC0B0E9-A4B9-8144-970D-7741993DE69A}" srcOrd="1" destOrd="0" presId="urn:microsoft.com/office/officeart/2016/7/layout/BasicLinearProcessNumbered"/>
    <dgm:cxn modelId="{128CD271-2EAE-B748-ADF3-C38BC65BB6F5}" type="presParOf" srcId="{0C96BCCD-63A1-5A4A-B151-2DC2927890AB}" destId="{3423FA0F-F6D1-F241-8C4F-E30A4310C560}" srcOrd="2" destOrd="0" presId="urn:microsoft.com/office/officeart/2016/7/layout/BasicLinearProcessNumbered"/>
    <dgm:cxn modelId="{899147B6-E408-E543-AE74-D00F74A5051D}" type="presParOf" srcId="{0C96BCCD-63A1-5A4A-B151-2DC2927890AB}" destId="{9025904A-8475-624C-A771-6832E115F93F}" srcOrd="3" destOrd="0" presId="urn:microsoft.com/office/officeart/2016/7/layout/BasicLinearProcessNumbered"/>
    <dgm:cxn modelId="{44E9885B-3FCF-7A45-966D-15EE748D2847}" type="presParOf" srcId="{EE21CB33-1F35-5947-826E-69CC605CB2CB}" destId="{99AF8284-4D44-D146-A161-F21D92DA16E5}" srcOrd="1" destOrd="0" presId="urn:microsoft.com/office/officeart/2016/7/layout/BasicLinearProcessNumbered"/>
    <dgm:cxn modelId="{340DB98E-09B7-0047-B0A5-2E87E1EDCEC1}" type="presParOf" srcId="{EE21CB33-1F35-5947-826E-69CC605CB2CB}" destId="{38AAAAED-841A-8E42-80DB-FDB9E2B786E5}" srcOrd="2" destOrd="0" presId="urn:microsoft.com/office/officeart/2016/7/layout/BasicLinearProcessNumbered"/>
    <dgm:cxn modelId="{1FFDC719-40F6-AF4F-8FC3-65706CC1C499}" type="presParOf" srcId="{38AAAAED-841A-8E42-80DB-FDB9E2B786E5}" destId="{A0473809-3ABE-0645-A4B0-4C90F518EF40}" srcOrd="0" destOrd="0" presId="urn:microsoft.com/office/officeart/2016/7/layout/BasicLinearProcessNumbered"/>
    <dgm:cxn modelId="{7142C214-2333-074A-AC26-7600B1834751}" type="presParOf" srcId="{38AAAAED-841A-8E42-80DB-FDB9E2B786E5}" destId="{F4F47356-1D56-A742-A523-9D54DC636C5F}" srcOrd="1" destOrd="0" presId="urn:microsoft.com/office/officeart/2016/7/layout/BasicLinearProcessNumbered"/>
    <dgm:cxn modelId="{B3B871CC-0F17-7A44-9AF8-E566508F72AE}" type="presParOf" srcId="{38AAAAED-841A-8E42-80DB-FDB9E2B786E5}" destId="{097FA77E-B4AE-744E-B8E3-68A06C957354}" srcOrd="2" destOrd="0" presId="urn:microsoft.com/office/officeart/2016/7/layout/BasicLinearProcessNumbered"/>
    <dgm:cxn modelId="{296BFC63-8790-4E45-819A-6BC6D81E5CF7}" type="presParOf" srcId="{38AAAAED-841A-8E42-80DB-FDB9E2B786E5}" destId="{0EB8E61F-A24E-6F42-AC7E-166187655246}" srcOrd="3" destOrd="0" presId="urn:microsoft.com/office/officeart/2016/7/layout/BasicLinearProcessNumbered"/>
    <dgm:cxn modelId="{708C1A31-76FE-9B42-9451-E4B7E27524D6}" type="presParOf" srcId="{EE21CB33-1F35-5947-826E-69CC605CB2CB}" destId="{DE84B99E-0D7A-FB40-ADFC-11ED76211E3B}" srcOrd="3" destOrd="0" presId="urn:microsoft.com/office/officeart/2016/7/layout/BasicLinearProcessNumbered"/>
    <dgm:cxn modelId="{0E2E3C5C-84F8-EF4D-AFC6-B028F9015AD3}" type="presParOf" srcId="{EE21CB33-1F35-5947-826E-69CC605CB2CB}" destId="{8186C0D6-636E-C64E-8E6F-7A4709B440CA}" srcOrd="4" destOrd="0" presId="urn:microsoft.com/office/officeart/2016/7/layout/BasicLinearProcessNumbered"/>
    <dgm:cxn modelId="{C342296F-D4AE-C645-B818-CABA3CC7CCC2}" type="presParOf" srcId="{8186C0D6-636E-C64E-8E6F-7A4709B440CA}" destId="{4BE0F4A4-6404-BA4F-9FFF-DD0B68E70DD5}" srcOrd="0" destOrd="0" presId="urn:microsoft.com/office/officeart/2016/7/layout/BasicLinearProcessNumbered"/>
    <dgm:cxn modelId="{2BEB1E03-2EE4-7241-9626-EE367523499F}" type="presParOf" srcId="{8186C0D6-636E-C64E-8E6F-7A4709B440CA}" destId="{CE4500B4-FE9F-CD48-B230-F5DBEEDFACD9}" srcOrd="1" destOrd="0" presId="urn:microsoft.com/office/officeart/2016/7/layout/BasicLinearProcessNumbered"/>
    <dgm:cxn modelId="{6203BE91-D9AF-CA45-8126-F9B165A3C30B}" type="presParOf" srcId="{8186C0D6-636E-C64E-8E6F-7A4709B440CA}" destId="{A23F564A-B084-8749-8F0B-00867612E613}" srcOrd="2" destOrd="0" presId="urn:microsoft.com/office/officeart/2016/7/layout/BasicLinearProcessNumbered"/>
    <dgm:cxn modelId="{F9E65C77-6917-F048-A678-7CCE9A7CBBCB}" type="presParOf" srcId="{8186C0D6-636E-C64E-8E6F-7A4709B440CA}" destId="{C8C3C661-5AD2-8D4D-9427-170F436B13E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93993-9329-294C-8D1C-C057A8D50AD2}">
      <dsp:nvSpPr>
        <dsp:cNvPr id="0" name=""/>
        <dsp:cNvSpPr/>
      </dsp:nvSpPr>
      <dsp:spPr>
        <a:xfrm>
          <a:off x="42726" y="492894"/>
          <a:ext cx="3160225" cy="4424315"/>
        </a:xfrm>
        <a:prstGeom prst="rect">
          <a:avLst/>
        </a:prstGeom>
        <a:solidFill>
          <a:srgbClr val="E56A54">
            <a:alpha val="90000"/>
          </a:srgb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383" tIns="330200" rIns="246383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Open Sans" pitchFamily="2" charset="0"/>
              <a:ea typeface="Open Sans" pitchFamily="2" charset="0"/>
              <a:cs typeface="Open Sans" pitchFamily="2" charset="0"/>
            </a:rPr>
            <a:t>Each group will present their fundraising campaign pitch to a panel of judges.</a:t>
          </a:r>
        </a:p>
      </dsp:txBody>
      <dsp:txXfrm>
        <a:off x="42726" y="2174134"/>
        <a:ext cx="3160225" cy="2654589"/>
      </dsp:txXfrm>
    </dsp:sp>
    <dsp:sp modelId="{CFC0B0E9-A4B9-8144-970D-7741993DE69A}">
      <dsp:nvSpPr>
        <dsp:cNvPr id="0" name=""/>
        <dsp:cNvSpPr/>
      </dsp:nvSpPr>
      <dsp:spPr>
        <a:xfrm>
          <a:off x="967433" y="935326"/>
          <a:ext cx="1327294" cy="132729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1" tIns="12700" rIns="10348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1</a:t>
          </a:r>
        </a:p>
      </dsp:txBody>
      <dsp:txXfrm>
        <a:off x="1161811" y="1129704"/>
        <a:ext cx="938538" cy="938538"/>
      </dsp:txXfrm>
    </dsp:sp>
    <dsp:sp modelId="{3423FA0F-F6D1-F241-8C4F-E30A4310C560}">
      <dsp:nvSpPr>
        <dsp:cNvPr id="0" name=""/>
        <dsp:cNvSpPr/>
      </dsp:nvSpPr>
      <dsp:spPr>
        <a:xfrm>
          <a:off x="0" y="4917138"/>
          <a:ext cx="3160225" cy="7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473809-3ABE-0645-A4B0-4C90F518EF40}">
      <dsp:nvSpPr>
        <dsp:cNvPr id="0" name=""/>
        <dsp:cNvSpPr/>
      </dsp:nvSpPr>
      <dsp:spPr>
        <a:xfrm>
          <a:off x="3476247" y="492894"/>
          <a:ext cx="3160225" cy="4424315"/>
        </a:xfrm>
        <a:prstGeom prst="rect">
          <a:avLst/>
        </a:prstGeom>
        <a:solidFill>
          <a:srgbClr val="FED141">
            <a:alpha val="89804"/>
          </a:srgb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383" tIns="330200" rIns="246383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Open Sans" pitchFamily="2" charset="0"/>
              <a:ea typeface="Open Sans" pitchFamily="2" charset="0"/>
              <a:cs typeface="Open Sans" pitchFamily="2" charset="0"/>
            </a:rPr>
            <a:t>The campaigns will be judged on originality and creativity, clear flow of ideas, well-developed and detailed plan, appeal to the targeted audience and likelihood of success.</a:t>
          </a:r>
        </a:p>
      </dsp:txBody>
      <dsp:txXfrm>
        <a:off x="3476247" y="2174134"/>
        <a:ext cx="3160225" cy="2654589"/>
      </dsp:txXfrm>
    </dsp:sp>
    <dsp:sp modelId="{F4F47356-1D56-A742-A523-9D54DC636C5F}">
      <dsp:nvSpPr>
        <dsp:cNvPr id="0" name=""/>
        <dsp:cNvSpPr/>
      </dsp:nvSpPr>
      <dsp:spPr>
        <a:xfrm>
          <a:off x="4382147" y="935326"/>
          <a:ext cx="1327294" cy="1327294"/>
        </a:xfrm>
        <a:prstGeom prst="ellipse">
          <a:avLst/>
        </a:prstGeom>
        <a:solidFill>
          <a:srgbClr val="FED141"/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1" tIns="12700" rIns="10348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576525" y="1129704"/>
        <a:ext cx="938538" cy="938538"/>
      </dsp:txXfrm>
    </dsp:sp>
    <dsp:sp modelId="{097FA77E-B4AE-744E-B8E3-68A06C957354}">
      <dsp:nvSpPr>
        <dsp:cNvPr id="0" name=""/>
        <dsp:cNvSpPr/>
      </dsp:nvSpPr>
      <dsp:spPr>
        <a:xfrm>
          <a:off x="3476247" y="4917138"/>
          <a:ext cx="3160225" cy="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E0F4A4-6404-BA4F-9FFF-DD0B68E70DD5}">
      <dsp:nvSpPr>
        <dsp:cNvPr id="0" name=""/>
        <dsp:cNvSpPr/>
      </dsp:nvSpPr>
      <dsp:spPr>
        <a:xfrm>
          <a:off x="6952495" y="520060"/>
          <a:ext cx="3160225" cy="4424315"/>
        </a:xfrm>
        <a:prstGeom prst="rect">
          <a:avLst/>
        </a:prstGeom>
        <a:solidFill>
          <a:srgbClr val="00B0B9">
            <a:alpha val="89804"/>
          </a:srgb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383" tIns="330200" rIns="246383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Open Sans" pitchFamily="2" charset="0"/>
              <a:ea typeface="Open Sans" pitchFamily="2" charset="0"/>
              <a:cs typeface="Open Sans" pitchFamily="2" charset="0"/>
            </a:rPr>
            <a:t>The overall winners will be uploaded onto the Jesuit Mission website as suggested fundraising ideas for all Australian Jesuit schools.</a:t>
          </a:r>
        </a:p>
      </dsp:txBody>
      <dsp:txXfrm>
        <a:off x="6952495" y="2201299"/>
        <a:ext cx="3160225" cy="2654589"/>
      </dsp:txXfrm>
    </dsp:sp>
    <dsp:sp modelId="{CE4500B4-FE9F-CD48-B230-F5DBEEDFACD9}">
      <dsp:nvSpPr>
        <dsp:cNvPr id="0" name=""/>
        <dsp:cNvSpPr/>
      </dsp:nvSpPr>
      <dsp:spPr>
        <a:xfrm>
          <a:off x="7868961" y="935326"/>
          <a:ext cx="1327294" cy="1327294"/>
        </a:xfrm>
        <a:prstGeom prst="ellipse">
          <a:avLst/>
        </a:prstGeom>
        <a:solidFill>
          <a:srgbClr val="00B0B9"/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1" tIns="12700" rIns="103481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  <a:endParaRPr lang="en-US" sz="4800" kern="1200" dirty="0"/>
        </a:p>
      </dsp:txBody>
      <dsp:txXfrm>
        <a:off x="8063339" y="1129704"/>
        <a:ext cx="938538" cy="938538"/>
      </dsp:txXfrm>
    </dsp:sp>
    <dsp:sp modelId="{A23F564A-B084-8749-8F0B-00867612E613}">
      <dsp:nvSpPr>
        <dsp:cNvPr id="0" name=""/>
        <dsp:cNvSpPr/>
      </dsp:nvSpPr>
      <dsp:spPr>
        <a:xfrm>
          <a:off x="6952495" y="4917138"/>
          <a:ext cx="3160225" cy="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F24D0C-CA4A-961B-92DB-BD8E736321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F2963F-55DC-2C42-C548-15C95DFCF1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7934B-609F-BA4B-8EC1-629244D6359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1692B-615E-B83B-5A9D-E0B1C708E06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1E7481-4D72-2931-A459-83D9535971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998EF-A5FF-6D4E-B609-6CEB855C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55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1F27E-429D-9444-AF9A-A9D264759CF0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2AD1E-B116-7B4A-B509-1250EB52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7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E73EB-E4E3-C6CA-8E20-48ACBAAD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967FA-5938-BD62-BECC-04E7ED646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445FB40-EAED-0BD3-D356-873479F7F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Empowering Lives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618DDBA-DE01-DFD0-6425-F2C87C465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A893B69-DC51-0148-AE61-7C6049FB8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8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B6D2-71C3-E9EA-E5A7-C0A135F6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80505-73FD-DEBD-EDB2-EBAB3ED7C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06662"/>
            <a:ext cx="5181600" cy="356003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7940D-73AA-D329-D3AC-3AEA1631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06662"/>
            <a:ext cx="5181600" cy="356003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D117B2-F18A-26D9-70CE-9B797BE243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Empowering Lives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5F2994-F0E9-1EB5-0ED0-F554179CE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A893B69-DC51-0148-AE61-7C6049FB8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6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CB77E42-F432-5182-BDED-800BE3C220D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ED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875F7B-034E-8788-9E1A-EB8CCD93F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414463"/>
            <a:ext cx="10515599" cy="2387600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909AD-A04E-8016-BF9B-35CF580BD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894138"/>
            <a:ext cx="105155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2" name="Picture 11" descr="A logo with orange text&#10;&#10;Description automatically generated">
            <a:extLst>
              <a:ext uri="{FF2B5EF4-FFF2-40B4-BE49-F238E27FC236}">
                <a16:creationId xmlns:a16="http://schemas.microsoft.com/office/drawing/2014/main" id="{B39F493F-E936-9904-4E78-60E188BC39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289" y="16207"/>
            <a:ext cx="1551421" cy="74053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D09182AA-A848-F348-C802-5E49651E3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Empowering Lives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5581958-7388-D23A-1955-2181E9C31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A893B69-DC51-0148-AE61-7C6049FB8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A2350-FF03-8EEF-CA44-40192231D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1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62C94-DDD5-14F6-179A-29E67ADCE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06662"/>
            <a:ext cx="10515600" cy="3612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65805-B34F-78AF-BCA7-1B7CA20E6025}"/>
              </a:ext>
            </a:extLst>
          </p:cNvPr>
          <p:cNvSpPr/>
          <p:nvPr userDrawn="1"/>
        </p:nvSpPr>
        <p:spPr>
          <a:xfrm>
            <a:off x="0" y="0"/>
            <a:ext cx="12192000" cy="756741"/>
          </a:xfrm>
          <a:prstGeom prst="rect">
            <a:avLst/>
          </a:prstGeom>
          <a:solidFill>
            <a:srgbClr val="FEED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8" name="Picture 7" descr="A logo with orange text&#10;&#10;Description automatically generated">
            <a:extLst>
              <a:ext uri="{FF2B5EF4-FFF2-40B4-BE49-F238E27FC236}">
                <a16:creationId xmlns:a16="http://schemas.microsoft.com/office/drawing/2014/main" id="{7F7BB5AB-CEF9-F81A-9DD3-EF47FA34F81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289" y="16207"/>
            <a:ext cx="1551421" cy="740535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4B24CC8-F04E-E468-2BA8-015FD9419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4676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Empowering Lives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7593DF6-17FF-DF05-A066-3A7433C83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7631" y="6356350"/>
            <a:ext cx="41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A893B69-DC51-0148-AE61-7C6049FB8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</p:sldLayoutIdLst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Merriweather" panose="02000000000000000000" pitchFamily="2" charset="77"/>
          <a:ea typeface="+mj-ea"/>
          <a:cs typeface="Merriweather" panose="02000000000000000000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64CAE-8DD2-967B-8ED5-AC780EDF6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894" y="2334419"/>
            <a:ext cx="10515599" cy="2387600"/>
          </a:xfrm>
        </p:spPr>
        <p:txBody>
          <a:bodyPr>
            <a:normAutofit fontScale="90000"/>
          </a:bodyPr>
          <a:lstStyle/>
          <a:p>
            <a:r>
              <a:rPr lang="en-AU" sz="8900" dirty="0">
                <a:solidFill>
                  <a:srgbClr val="E56A54"/>
                </a:solidFill>
                <a:latin typeface="Handelson Two" panose="00000100000000000000" pitchFamily="50" charset="0"/>
              </a:rPr>
              <a:t>Cura </a:t>
            </a:r>
            <a:r>
              <a:rPr lang="en-AU" sz="8900" dirty="0" err="1">
                <a:solidFill>
                  <a:srgbClr val="E56A54"/>
                </a:solidFill>
                <a:latin typeface="Handelson Two" panose="00000100000000000000" pitchFamily="50" charset="0"/>
              </a:rPr>
              <a:t>Personalis</a:t>
            </a:r>
            <a:r>
              <a:rPr lang="en-AU" sz="8900" dirty="0">
                <a:solidFill>
                  <a:srgbClr val="E56A54"/>
                </a:solidFill>
                <a:latin typeface="Handelson Two" panose="00000100000000000000" pitchFamily="50" charset="0"/>
              </a:rPr>
              <a:t> </a:t>
            </a:r>
            <a:br>
              <a:rPr lang="en-AU" dirty="0">
                <a:solidFill>
                  <a:srgbClr val="E56A54"/>
                </a:solidFill>
                <a:latin typeface="Handelson Two" panose="00000100000000000000" pitchFamily="50" charset="0"/>
              </a:rPr>
            </a:br>
            <a:br>
              <a:rPr lang="en-AU" sz="5400" dirty="0">
                <a:solidFill>
                  <a:srgbClr val="E56A54"/>
                </a:solidFill>
                <a:latin typeface="Handelson Two" panose="00000100000000000000" pitchFamily="50" charset="0"/>
              </a:rPr>
            </a:b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4AA09D-7330-FB2B-F07B-E0B81C7D89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5400" dirty="0">
                <a:solidFill>
                  <a:srgbClr val="E56A54"/>
                </a:solidFill>
                <a:latin typeface="Handelson Two" panose="00000100000000000000" pitchFamily="50" charset="0"/>
              </a:rPr>
              <a:t>Year 10</a:t>
            </a:r>
            <a:endParaRPr lang="en-AU" sz="5400" dirty="0"/>
          </a:p>
        </p:txBody>
      </p:sp>
    </p:spTree>
    <p:extLst>
      <p:ext uri="{BB962C8B-B14F-4D97-AF65-F5344CB8AC3E}">
        <p14:creationId xmlns:p14="http://schemas.microsoft.com/office/powerpoint/2010/main" val="419589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E8B381-D162-3165-5A13-5DBF52D33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452" y="819825"/>
            <a:ext cx="10515600" cy="1325563"/>
          </a:xfrm>
        </p:spPr>
        <p:txBody>
          <a:bodyPr/>
          <a:lstStyle/>
          <a:p>
            <a:r>
              <a:rPr lang="en-US" dirty="0"/>
              <a:t>Overview</a:t>
            </a:r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6EE0AFF-3F9C-39FA-EDF3-A1BC6C6B1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452" y="2053989"/>
            <a:ext cx="10515600" cy="3612784"/>
          </a:xfrm>
        </p:spPr>
        <p:txBody>
          <a:bodyPr/>
          <a:lstStyle/>
          <a:p>
            <a:r>
              <a:rPr lang="en-US" dirty="0"/>
              <a:t>The program involves students learning about Jesuit Mission’s work that supports the vulnerable.</a:t>
            </a:r>
          </a:p>
          <a:p>
            <a:r>
              <a:rPr lang="en-US" dirty="0"/>
              <a:t>Students hear from those who have been on immersions and experienced Jesuit Mission projects first-hand.</a:t>
            </a:r>
          </a:p>
          <a:p>
            <a:r>
              <a:rPr lang="en-US" dirty="0"/>
              <a:t>They will also hear from guest speakers</a:t>
            </a:r>
          </a:p>
          <a:p>
            <a:r>
              <a:rPr lang="en-US" dirty="0"/>
              <a:t>Students learn how they can stay connected with Jesuit Mission through immersions during school years and beyond.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47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D3965-5EBF-3785-6F40-ED02E3BB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D2E9E-E296-EC7B-1D49-E2356FE06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 explore the features of successful fundraising campaigns and work as a group to innovate a fundraising campaign for Jesuit Mission.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089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122EC-6F43-BEC1-6580-609A816D5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BC4D8-0066-B758-AD81-07170E8C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945" y="682336"/>
            <a:ext cx="10515600" cy="1325563"/>
          </a:xfrm>
        </p:spPr>
        <p:txBody>
          <a:bodyPr/>
          <a:lstStyle/>
          <a:p>
            <a:r>
              <a:rPr lang="en-US" dirty="0"/>
              <a:t>Solving a problem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24CA4-3C24-F0C5-4B87-F3C524F30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454" y="1924771"/>
            <a:ext cx="10515600" cy="3612784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Following on from the Yr 9 unit that focuses on creating an </a:t>
            </a:r>
            <a:r>
              <a:rPr lang="en-US" sz="2000" b="1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Ethical Advertising Campaign </a:t>
            </a:r>
            <a:r>
              <a:rPr lang="en-US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for Jesuit Mission, Yr 10 students will research what makes a successful fundraising campaign and design a fundraising campaign for Jesuit Mission, </a:t>
            </a:r>
            <a:r>
              <a:rPr lang="en-US" sz="2000" b="1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utilising</a:t>
            </a:r>
            <a:r>
              <a:rPr lang="en-US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 their findings.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E56A5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Step 1. The Problem.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Jesuit Mission Australia does amazing work globally to alleviate challenges for those living with poverty. The </a:t>
            </a:r>
            <a:r>
              <a:rPr lang="en-US" sz="1200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organisation</a:t>
            </a: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 is not government funded and relies on donations from the Australian people. 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Jesuit Mission Australia requires approximately 6 million AUD to operate each year, depending on specific projects.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E56A5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Challenges: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 lack of awareness of who Jesuit Mission are and what they do.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 lack of awareness of where the people are located that Jesuit Mission serve?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There is confusion between the different Jesuit ministries in Australia i.e. Jesuit Social Services, Jesuit Refugee Services and Jesuit Mission.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The demographic of those on the Jesuit Mission data base are aged above 60 years of age. How can Jesuit Mission connect with a younger demographic and strengthen the relationship and the donation pipeline?</a:t>
            </a:r>
          </a:p>
        </p:txBody>
      </p:sp>
    </p:spTree>
    <p:extLst>
      <p:ext uri="{BB962C8B-B14F-4D97-AF65-F5344CB8AC3E}">
        <p14:creationId xmlns:p14="http://schemas.microsoft.com/office/powerpoint/2010/main" val="1204965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Click="0" advTm="10000"/>
    </mc:Choice>
    <mc:Fallback>
      <p:transition spd="slow" advClick="0"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D09C-8F77-38B2-5072-7DF487CC1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Task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05D9E-89DC-532F-72A3-589E4D22A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1725"/>
            <a:ext cx="10515600" cy="3612784"/>
          </a:xfrm>
        </p:spPr>
        <p:txBody>
          <a:bodyPr>
            <a:normAutofit fontScale="55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4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In a world where attention is fought over, nonprofits must innovate in planning their fundraising campaigns.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Research the most successful fundraisers held e.g. The Big Shave (originally used by Bluey Day-police &amp; emergency services), The Big Freeze, Fun Runs e.g. Connor’s Run, Biggest Morning Tea, </a:t>
            </a:r>
            <a:r>
              <a:rPr lang="en-US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Unicef’s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Change for Good, Red Nose Day, </a:t>
            </a:r>
            <a:r>
              <a:rPr lang="en-US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Movember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, Daffodil Day, Live Aid etc.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What do they have that made them successful?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Record as many different strategies you observe. Is it creativity, teamwork, a unique method over traditional method? Appeal to a specific target audience? Clever technology? Taking action physically? Displaying outwardly that you are part of the campaign? Making connections with a famous identity? The cause itself?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Create a table and name and </a:t>
            </a:r>
            <a:r>
              <a:rPr lang="en-US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categorise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10 popular fundraising campaigns and observe how many strategies they used.  Explain why you believe they were successful.</a:t>
            </a:r>
          </a:p>
          <a:p>
            <a:pPr>
              <a:spcAft>
                <a:spcPts val="600"/>
              </a:spcAft>
            </a:pPr>
            <a:endParaRPr lang="en-US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763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222C3-49FF-FF28-0FB0-7A32FC1B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7CA12-20A0-894A-F7AD-D9CCB6F75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Look again at the challenges from slide 3.</a:t>
            </a: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en-US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Make a list of the key information to be included in your Jesuit Mission fundraising campaign.</a:t>
            </a: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Your target audience: A younger demographic than the over 60s. You may specifically choose a school-age focus or a broader range to hit a wider market.</a:t>
            </a: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Individually and then as a group,  share as many different ideas for a fundraising campaign for Jesuit Mission/ Don’t hold back!</a:t>
            </a: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Revisit the strategies used by other successful campaigns and highlight your group’s best 5 ideas. Discuss reasons you believe that one of your groups’ ideas might work. Note the strategies it will include.</a:t>
            </a:r>
            <a:b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b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en-A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05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89AD-FE38-22F7-CDCB-91B8FE15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Sketch up/Draft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0DA24-DA3E-93C2-1B09-BE69C1F7F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1327" y="2467695"/>
            <a:ext cx="5181600" cy="3560030"/>
          </a:xfrm>
        </p:spPr>
        <p:txBody>
          <a:bodyPr>
            <a:normAutofit fontScale="70000" lnSpcReduction="20000"/>
          </a:bodyPr>
          <a:lstStyle/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Outline the campaign in a digital format of your choosing e.g. slideshow, video, website. This should be equivalent to a minimum of 250 words. Include images and/or diagrams. </a:t>
            </a:r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Include the </a:t>
            </a:r>
            <a: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target audience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, why you have selected them and how your campaign will engage them.</a:t>
            </a:r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Include the </a:t>
            </a:r>
            <a: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strategies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you will use and reasons for choosing them.</a:t>
            </a:r>
          </a:p>
          <a:p>
            <a:pPr>
              <a:lnSpc>
                <a:spcPct val="120000"/>
              </a:lnSpc>
            </a:pPr>
            <a:endParaRPr lang="en-A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8CEEE-A048-A280-1C93-B501ABD28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454" y="2467695"/>
            <a:ext cx="5181600" cy="3560030"/>
          </a:xfrm>
        </p:spPr>
        <p:txBody>
          <a:bodyPr>
            <a:normAutofit fontScale="70000" lnSpcReduction="20000"/>
          </a:bodyPr>
          <a:lstStyle/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List the </a:t>
            </a:r>
            <a: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challenges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you envisage and how you hope to address them.</a:t>
            </a:r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Are there </a:t>
            </a:r>
            <a: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costs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 involved?</a:t>
            </a:r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What are your </a:t>
            </a:r>
            <a:r>
              <a:rPr lang="en-US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goals</a:t>
            </a: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, including how many you hope to involve and the financial outcome for the campaign.</a:t>
            </a:r>
          </a:p>
          <a:p>
            <a:pPr>
              <a:lnSpc>
                <a:spcPct val="120000"/>
              </a:lnSpc>
            </a:pPr>
            <a:endParaRPr lang="en-A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09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81DA6719-A312-C4BA-BCE3-4088D4607F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421381"/>
              </p:ext>
            </p:extLst>
          </p:nvPr>
        </p:nvGraphicFramePr>
        <p:xfrm>
          <a:off x="1050202" y="1095469"/>
          <a:ext cx="10112721" cy="5410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59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Click="0" advTm="10000"/>
    </mc:Choice>
    <mc:Fallback xmlns="">
      <p:transition spd="slow" advClick="0"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E56953"/>
      </a:dk2>
      <a:lt2>
        <a:srgbClr val="E7E6E6"/>
      </a:lt2>
      <a:accent1>
        <a:srgbClr val="FED141"/>
      </a:accent1>
      <a:accent2>
        <a:srgbClr val="E56954"/>
      </a:accent2>
      <a:accent3>
        <a:srgbClr val="00B0B9"/>
      </a:accent3>
      <a:accent4>
        <a:srgbClr val="FEEDE5"/>
      </a:accent4>
      <a:accent5>
        <a:srgbClr val="FFFAE3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M_EmpoweringLives_PPT_v1" id="{BF54D97B-AA70-0945-9353-A2682075AA67}" vid="{8B5BB9AD-8B2C-3841-A5EE-4B19C712A0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2E3A24B90407468DDCDE405EB26F6C" ma:contentTypeVersion="19" ma:contentTypeDescription="Create a new document." ma:contentTypeScope="" ma:versionID="de62e37913fcda02a9e521fe7bcc04cd">
  <xsd:schema xmlns:xsd="http://www.w3.org/2001/XMLSchema" xmlns:xs="http://www.w3.org/2001/XMLSchema" xmlns:p="http://schemas.microsoft.com/office/2006/metadata/properties" xmlns:ns2="b5af9d85-07c5-43cb-b4a2-0e63d975972e" xmlns:ns3="9eb3fcb6-2dff-499a-9bc7-8bfbec0c00e9" targetNamespace="http://schemas.microsoft.com/office/2006/metadata/properties" ma:root="true" ma:fieldsID="c855cb7121bf9691e2b508b43f744d58" ns2:_="" ns3:_="">
    <xsd:import namespace="b5af9d85-07c5-43cb-b4a2-0e63d975972e"/>
    <xsd:import namespace="9eb3fcb6-2dff-499a-9bc7-8bfbec0c00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f9d85-07c5-43cb-b4a2-0e63d9759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fb55b4d-96f3-4a6f-80f3-96b3a7a01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3fcb6-2dff-499a-9bc7-8bfbec0c00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7a1a74-b2d1-4311-8f7a-fa37eb84d592}" ma:internalName="TaxCatchAll" ma:showField="CatchAllData" ma:web="9eb3fcb6-2dff-499a-9bc7-8bfbec0c00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af9d85-07c5-43cb-b4a2-0e63d975972e">
      <Terms xmlns="http://schemas.microsoft.com/office/infopath/2007/PartnerControls"/>
    </lcf76f155ced4ddcb4097134ff3c332f>
    <TaxCatchAll xmlns="9eb3fcb6-2dff-499a-9bc7-8bfbec0c00e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9F6A60-C116-48CA-B5C0-BEAC4FD17DF4}">
  <ds:schemaRefs>
    <ds:schemaRef ds:uri="9eb3fcb6-2dff-499a-9bc7-8bfbec0c00e9"/>
    <ds:schemaRef ds:uri="b5af9d85-07c5-43cb-b4a2-0e63d97597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213F0AD-CBCA-456E-A4B9-EADA2AA4372E}">
  <ds:schemaRefs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9eb3fcb6-2dff-499a-9bc7-8bfbec0c00e9"/>
    <ds:schemaRef ds:uri="b5af9d85-07c5-43cb-b4a2-0e63d975972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54DB49-2D79-4F31-8680-A15E372A6A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750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Handelson Two</vt:lpstr>
      <vt:lpstr>Merriweather</vt:lpstr>
      <vt:lpstr>Open Sans</vt:lpstr>
      <vt:lpstr>Office Theme</vt:lpstr>
      <vt:lpstr>Cura Personalis   </vt:lpstr>
      <vt:lpstr>Overview</vt:lpstr>
      <vt:lpstr>Task</vt:lpstr>
      <vt:lpstr>Solving a problem</vt:lpstr>
      <vt:lpstr>The Task</vt:lpstr>
      <vt:lpstr>Plan</vt:lpstr>
      <vt:lpstr>Sketch up/Draft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 Martorana</dc:creator>
  <cp:lastModifiedBy>Katrina Tucker</cp:lastModifiedBy>
  <cp:revision>58</cp:revision>
  <cp:lastPrinted>2024-05-02T04:21:56Z</cp:lastPrinted>
  <dcterms:created xsi:type="dcterms:W3CDTF">2023-09-28T03:46:15Z</dcterms:created>
  <dcterms:modified xsi:type="dcterms:W3CDTF">2025-07-29T02:18:49Z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0x010100362E3A24B90407468DDCDE405EB26F6C</vt:lpwstr>
  </property>
  <property fmtid="{D5CDD505-2E9C-101B-9397-08002B2CF9AE}" pid="3" name="MediaServiceImageTags">
    <vt:lpwstr/>
  </property>
</Properties>
</file>