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4"/>
    <p:sldMasterId id="2147483959" r:id="rId5"/>
    <p:sldMasterId id="2147483947" r:id="rId6"/>
    <p:sldMasterId id="2147483935" r:id="rId7"/>
    <p:sldMasterId id="2147483923" r:id="rId8"/>
  </p:sldMasterIdLst>
  <p:notesMasterIdLst>
    <p:notesMasterId r:id="rId31"/>
  </p:notesMasterIdLst>
  <p:handoutMasterIdLst>
    <p:handoutMasterId r:id="rId32"/>
  </p:handoutMasterIdLst>
  <p:sldIdLst>
    <p:sldId id="646" r:id="rId9"/>
    <p:sldId id="407" r:id="rId10"/>
    <p:sldId id="648" r:id="rId11"/>
    <p:sldId id="649" r:id="rId12"/>
    <p:sldId id="650" r:id="rId13"/>
    <p:sldId id="652" r:id="rId14"/>
    <p:sldId id="651" r:id="rId15"/>
    <p:sldId id="653" r:id="rId16"/>
    <p:sldId id="654" r:id="rId17"/>
    <p:sldId id="655" r:id="rId18"/>
    <p:sldId id="656" r:id="rId19"/>
    <p:sldId id="658" r:id="rId20"/>
    <p:sldId id="657" r:id="rId21"/>
    <p:sldId id="659" r:id="rId22"/>
    <p:sldId id="661" r:id="rId23"/>
    <p:sldId id="660" r:id="rId24"/>
    <p:sldId id="662" r:id="rId25"/>
    <p:sldId id="664" r:id="rId26"/>
    <p:sldId id="665" r:id="rId27"/>
    <p:sldId id="666" r:id="rId28"/>
    <p:sldId id="667" r:id="rId29"/>
    <p:sldId id="62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6A54"/>
    <a:srgbClr val="F2664C"/>
    <a:srgbClr val="FFD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5EBF1-F046-42F7-AEEA-E0994A640442}" v="48" dt="2025-09-26T08:24:41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86410"/>
  </p:normalViewPr>
  <p:slideViewPr>
    <p:cSldViewPr snapToGrid="0">
      <p:cViewPr varScale="1">
        <p:scale>
          <a:sx n="81" d="100"/>
          <a:sy n="81" d="100"/>
        </p:scale>
        <p:origin x="126" y="6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na Tucker" userId="88860c6e-1e5d-4cba-a160-9c91cd0f6fe2" providerId="ADAL" clId="{BAF86139-6304-4713-A8FA-80E74ED32CBE}"/>
    <pc:docChg chg="undo custSel addSld delSld modSld sldOrd">
      <pc:chgData name="Katrina Tucker" userId="88860c6e-1e5d-4cba-a160-9c91cd0f6fe2" providerId="ADAL" clId="{BAF86139-6304-4713-A8FA-80E74ED32CBE}" dt="2025-09-26T08:27:09.455" v="3672" actId="6549"/>
      <pc:docMkLst>
        <pc:docMk/>
      </pc:docMkLst>
      <pc:sldChg chg="addSp delSp modSp mod">
        <pc:chgData name="Katrina Tucker" userId="88860c6e-1e5d-4cba-a160-9c91cd0f6fe2" providerId="ADAL" clId="{BAF86139-6304-4713-A8FA-80E74ED32CBE}" dt="2025-09-26T07:08:55.285" v="1935" actId="1076"/>
        <pc:sldMkLst>
          <pc:docMk/>
          <pc:sldMk cId="342962841" sldId="407"/>
        </pc:sldMkLst>
        <pc:spChg chg="del mod">
          <ac:chgData name="Katrina Tucker" userId="88860c6e-1e5d-4cba-a160-9c91cd0f6fe2" providerId="ADAL" clId="{BAF86139-6304-4713-A8FA-80E74ED32CBE}" dt="2025-09-26T06:42:35.589" v="236" actId="478"/>
          <ac:spMkLst>
            <pc:docMk/>
            <pc:sldMk cId="342962841" sldId="407"/>
            <ac:spMk id="3" creationId="{C8E63D9D-D905-3606-7DD3-EEE7207BC2B5}"/>
          </ac:spMkLst>
        </pc:spChg>
        <pc:spChg chg="mod">
          <ac:chgData name="Katrina Tucker" userId="88860c6e-1e5d-4cba-a160-9c91cd0f6fe2" providerId="ADAL" clId="{BAF86139-6304-4713-A8FA-80E74ED32CBE}" dt="2025-09-26T07:02:45.449" v="1637" actId="20577"/>
          <ac:spMkLst>
            <pc:docMk/>
            <pc:sldMk cId="342962841" sldId="407"/>
            <ac:spMk id="4" creationId="{00000000-0000-0000-0000-000000000000}"/>
          </ac:spMkLst>
        </pc:spChg>
        <pc:spChg chg="add mod ord">
          <ac:chgData name="Katrina Tucker" userId="88860c6e-1e5d-4cba-a160-9c91cd0f6fe2" providerId="ADAL" clId="{BAF86139-6304-4713-A8FA-80E74ED32CBE}" dt="2025-09-26T07:08:55.285" v="1935" actId="1076"/>
          <ac:spMkLst>
            <pc:docMk/>
            <pc:sldMk cId="342962841" sldId="407"/>
            <ac:spMk id="5" creationId="{59C1AE25-C758-37A1-08CB-A7B6D884E28A}"/>
          </ac:spMkLst>
        </pc:spChg>
        <pc:picChg chg="del">
          <ac:chgData name="Katrina Tucker" userId="88860c6e-1e5d-4cba-a160-9c91cd0f6fe2" providerId="ADAL" clId="{BAF86139-6304-4713-A8FA-80E74ED32CBE}" dt="2025-09-26T06:41:30.954" v="118" actId="478"/>
          <ac:picMkLst>
            <pc:docMk/>
            <pc:sldMk cId="342962841" sldId="407"/>
            <ac:picMk id="2" creationId="{F61BDCAB-4970-85AF-7E2E-6AA0FD65C0BB}"/>
          </ac:picMkLst>
        </pc:picChg>
      </pc:sldChg>
      <pc:sldChg chg="del">
        <pc:chgData name="Katrina Tucker" userId="88860c6e-1e5d-4cba-a160-9c91cd0f6fe2" providerId="ADAL" clId="{BAF86139-6304-4713-A8FA-80E74ED32CBE}" dt="2025-09-26T06:38:45.983" v="7" actId="47"/>
        <pc:sldMkLst>
          <pc:docMk/>
          <pc:sldMk cId="1349187200" sldId="604"/>
        </pc:sldMkLst>
      </pc:sldChg>
      <pc:sldChg chg="del">
        <pc:chgData name="Katrina Tucker" userId="88860c6e-1e5d-4cba-a160-9c91cd0f6fe2" providerId="ADAL" clId="{BAF86139-6304-4713-A8FA-80E74ED32CBE}" dt="2025-09-26T06:49:01.262" v="781" actId="47"/>
        <pc:sldMkLst>
          <pc:docMk/>
          <pc:sldMk cId="3274347079" sldId="605"/>
        </pc:sldMkLst>
      </pc:sldChg>
      <pc:sldChg chg="del">
        <pc:chgData name="Katrina Tucker" userId="88860c6e-1e5d-4cba-a160-9c91cd0f6fe2" providerId="ADAL" clId="{BAF86139-6304-4713-A8FA-80E74ED32CBE}" dt="2025-09-26T06:38:35.580" v="3" actId="47"/>
        <pc:sldMkLst>
          <pc:docMk/>
          <pc:sldMk cId="672286541" sldId="610"/>
        </pc:sldMkLst>
      </pc:sldChg>
      <pc:sldChg chg="del">
        <pc:chgData name="Katrina Tucker" userId="88860c6e-1e5d-4cba-a160-9c91cd0f6fe2" providerId="ADAL" clId="{BAF86139-6304-4713-A8FA-80E74ED32CBE}" dt="2025-09-26T06:38:33.430" v="1" actId="47"/>
        <pc:sldMkLst>
          <pc:docMk/>
          <pc:sldMk cId="3284180287" sldId="624"/>
        </pc:sldMkLst>
      </pc:sldChg>
      <pc:sldChg chg="del">
        <pc:chgData name="Katrina Tucker" userId="88860c6e-1e5d-4cba-a160-9c91cd0f6fe2" providerId="ADAL" clId="{BAF86139-6304-4713-A8FA-80E74ED32CBE}" dt="2025-09-26T06:38:35.075" v="2" actId="47"/>
        <pc:sldMkLst>
          <pc:docMk/>
          <pc:sldMk cId="1173197276" sldId="634"/>
        </pc:sldMkLst>
      </pc:sldChg>
      <pc:sldChg chg="del">
        <pc:chgData name="Katrina Tucker" userId="88860c6e-1e5d-4cba-a160-9c91cd0f6fe2" providerId="ADAL" clId="{BAF86139-6304-4713-A8FA-80E74ED32CBE}" dt="2025-09-26T08:25:13.622" v="3668" actId="47"/>
        <pc:sldMkLst>
          <pc:docMk/>
          <pc:sldMk cId="3705197655" sldId="635"/>
        </pc:sldMkLst>
      </pc:sldChg>
      <pc:sldChg chg="del">
        <pc:chgData name="Katrina Tucker" userId="88860c6e-1e5d-4cba-a160-9c91cd0f6fe2" providerId="ADAL" clId="{BAF86139-6304-4713-A8FA-80E74ED32CBE}" dt="2025-09-26T06:38:36.021" v="4" actId="47"/>
        <pc:sldMkLst>
          <pc:docMk/>
          <pc:sldMk cId="2131401861" sldId="642"/>
        </pc:sldMkLst>
      </pc:sldChg>
      <pc:sldChg chg="del">
        <pc:chgData name="Katrina Tucker" userId="88860c6e-1e5d-4cba-a160-9c91cd0f6fe2" providerId="ADAL" clId="{BAF86139-6304-4713-A8FA-80E74ED32CBE}" dt="2025-09-26T06:38:40.387" v="5" actId="47"/>
        <pc:sldMkLst>
          <pc:docMk/>
          <pc:sldMk cId="3262753190" sldId="643"/>
        </pc:sldMkLst>
      </pc:sldChg>
      <pc:sldChg chg="del">
        <pc:chgData name="Katrina Tucker" userId="88860c6e-1e5d-4cba-a160-9c91cd0f6fe2" providerId="ADAL" clId="{BAF86139-6304-4713-A8FA-80E74ED32CBE}" dt="2025-09-26T06:38:43.593" v="6" actId="47"/>
        <pc:sldMkLst>
          <pc:docMk/>
          <pc:sldMk cId="4028579182" sldId="644"/>
        </pc:sldMkLst>
      </pc:sldChg>
      <pc:sldChg chg="addSp delSp modSp mod">
        <pc:chgData name="Katrina Tucker" userId="88860c6e-1e5d-4cba-a160-9c91cd0f6fe2" providerId="ADAL" clId="{BAF86139-6304-4713-A8FA-80E74ED32CBE}" dt="2025-09-26T08:26:22.045" v="3671" actId="1076"/>
        <pc:sldMkLst>
          <pc:docMk/>
          <pc:sldMk cId="3569147784" sldId="646"/>
        </pc:sldMkLst>
        <pc:spChg chg="add mod">
          <ac:chgData name="Katrina Tucker" userId="88860c6e-1e5d-4cba-a160-9c91cd0f6fe2" providerId="ADAL" clId="{BAF86139-6304-4713-A8FA-80E74ED32CBE}" dt="2025-09-26T07:02:25.776" v="1634" actId="1076"/>
          <ac:spMkLst>
            <pc:docMk/>
            <pc:sldMk cId="3569147784" sldId="646"/>
            <ac:spMk id="2" creationId="{870D31BF-34F8-AD40-4DB6-07412811D294}"/>
          </ac:spMkLst>
        </pc:spChg>
        <pc:spChg chg="add mod">
          <ac:chgData name="Katrina Tucker" userId="88860c6e-1e5d-4cba-a160-9c91cd0f6fe2" providerId="ADAL" clId="{BAF86139-6304-4713-A8FA-80E74ED32CBE}" dt="2025-09-26T07:02:29.382" v="1635" actId="1076"/>
          <ac:spMkLst>
            <pc:docMk/>
            <pc:sldMk cId="3569147784" sldId="646"/>
            <ac:spMk id="3" creationId="{D158AD31-E9D1-8192-4F60-8B234017D09E}"/>
          </ac:spMkLst>
        </pc:spChg>
        <pc:spChg chg="mod">
          <ac:chgData name="Katrina Tucker" userId="88860c6e-1e5d-4cba-a160-9c91cd0f6fe2" providerId="ADAL" clId="{BAF86139-6304-4713-A8FA-80E74ED32CBE}" dt="2025-09-26T08:26:22.045" v="3671" actId="1076"/>
          <ac:spMkLst>
            <pc:docMk/>
            <pc:sldMk cId="3569147784" sldId="646"/>
            <ac:spMk id="5" creationId="{AD239DA1-AD93-FE5F-63C3-8AA38637D1BF}"/>
          </ac:spMkLst>
        </pc:spChg>
        <pc:picChg chg="del">
          <ac:chgData name="Katrina Tucker" userId="88860c6e-1e5d-4cba-a160-9c91cd0f6fe2" providerId="ADAL" clId="{BAF86139-6304-4713-A8FA-80E74ED32CBE}" dt="2025-09-26T06:39:33.714" v="29" actId="478"/>
          <ac:picMkLst>
            <pc:docMk/>
            <pc:sldMk cId="3569147784" sldId="646"/>
            <ac:picMk id="4" creationId="{6D1B0C2F-53BF-1386-53B8-B0FF8B10206A}"/>
          </ac:picMkLst>
        </pc:picChg>
        <pc:picChg chg="del">
          <ac:chgData name="Katrina Tucker" userId="88860c6e-1e5d-4cba-a160-9c91cd0f6fe2" providerId="ADAL" clId="{BAF86139-6304-4713-A8FA-80E74ED32CBE}" dt="2025-09-26T06:40:10.500" v="40" actId="478"/>
          <ac:picMkLst>
            <pc:docMk/>
            <pc:sldMk cId="3569147784" sldId="646"/>
            <ac:picMk id="6" creationId="{934CA1FC-699E-1677-696F-E986C017D1DF}"/>
          </ac:picMkLst>
        </pc:picChg>
      </pc:sldChg>
      <pc:sldChg chg="del">
        <pc:chgData name="Katrina Tucker" userId="88860c6e-1e5d-4cba-a160-9c91cd0f6fe2" providerId="ADAL" clId="{BAF86139-6304-4713-A8FA-80E74ED32CBE}" dt="2025-09-26T06:49:02.606" v="782" actId="47"/>
        <pc:sldMkLst>
          <pc:docMk/>
          <pc:sldMk cId="2696481760" sldId="647"/>
        </pc:sldMkLst>
      </pc:sldChg>
      <pc:sldChg chg="addSp delSp modSp add mod">
        <pc:chgData name="Katrina Tucker" userId="88860c6e-1e5d-4cba-a160-9c91cd0f6fe2" providerId="ADAL" clId="{BAF86139-6304-4713-A8FA-80E74ED32CBE}" dt="2025-09-26T06:45:24.950" v="603" actId="1076"/>
        <pc:sldMkLst>
          <pc:docMk/>
          <pc:sldMk cId="2771368830" sldId="648"/>
        </pc:sldMkLst>
        <pc:spChg chg="add mod">
          <ac:chgData name="Katrina Tucker" userId="88860c6e-1e5d-4cba-a160-9c91cd0f6fe2" providerId="ADAL" clId="{BAF86139-6304-4713-A8FA-80E74ED32CBE}" dt="2025-09-26T06:45:24.950" v="603" actId="1076"/>
          <ac:spMkLst>
            <pc:docMk/>
            <pc:sldMk cId="2771368830" sldId="648"/>
            <ac:spMk id="2" creationId="{0FA024D3-D28E-4294-5321-44C7D529B3F5}"/>
          </ac:spMkLst>
        </pc:spChg>
        <pc:spChg chg="mod">
          <ac:chgData name="Katrina Tucker" userId="88860c6e-1e5d-4cba-a160-9c91cd0f6fe2" providerId="ADAL" clId="{BAF86139-6304-4713-A8FA-80E74ED32CBE}" dt="2025-09-26T06:45:20.013" v="602" actId="1076"/>
          <ac:spMkLst>
            <pc:docMk/>
            <pc:sldMk cId="2771368830" sldId="648"/>
            <ac:spMk id="4" creationId="{70797033-010E-0843-F6CD-376969F1CC46}"/>
          </ac:spMkLst>
        </pc:spChg>
        <pc:spChg chg="del">
          <ac:chgData name="Katrina Tucker" userId="88860c6e-1e5d-4cba-a160-9c91cd0f6fe2" providerId="ADAL" clId="{BAF86139-6304-4713-A8FA-80E74ED32CBE}" dt="2025-09-26T06:44:46.100" v="432" actId="478"/>
          <ac:spMkLst>
            <pc:docMk/>
            <pc:sldMk cId="2771368830" sldId="648"/>
            <ac:spMk id="5" creationId="{1C1402EF-1EF9-5B4F-7096-82CD960528FB}"/>
          </ac:spMkLst>
        </pc:spChg>
      </pc:sldChg>
      <pc:sldChg chg="del">
        <pc:chgData name="Katrina Tucker" userId="88860c6e-1e5d-4cba-a160-9c91cd0f6fe2" providerId="ADAL" clId="{BAF86139-6304-4713-A8FA-80E74ED32CBE}" dt="2025-09-26T06:38:32.426" v="0" actId="47"/>
        <pc:sldMkLst>
          <pc:docMk/>
          <pc:sldMk cId="3448102067" sldId="648"/>
        </pc:sldMkLst>
      </pc:sldChg>
      <pc:sldChg chg="addSp delSp modSp add mod">
        <pc:chgData name="Katrina Tucker" userId="88860c6e-1e5d-4cba-a160-9c91cd0f6fe2" providerId="ADAL" clId="{BAF86139-6304-4713-A8FA-80E74ED32CBE}" dt="2025-09-26T06:48:52.029" v="777" actId="1076"/>
        <pc:sldMkLst>
          <pc:docMk/>
          <pc:sldMk cId="4281497449" sldId="649"/>
        </pc:sldMkLst>
        <pc:spChg chg="del">
          <ac:chgData name="Katrina Tucker" userId="88860c6e-1e5d-4cba-a160-9c91cd0f6fe2" providerId="ADAL" clId="{BAF86139-6304-4713-A8FA-80E74ED32CBE}" dt="2025-09-26T06:46:17.595" v="684" actId="478"/>
          <ac:spMkLst>
            <pc:docMk/>
            <pc:sldMk cId="4281497449" sldId="649"/>
            <ac:spMk id="2" creationId="{4C2030A4-908F-ACDD-942A-FAE3E980A230}"/>
          </ac:spMkLst>
        </pc:spChg>
        <pc:spChg chg="add mod">
          <ac:chgData name="Katrina Tucker" userId="88860c6e-1e5d-4cba-a160-9c91cd0f6fe2" providerId="ADAL" clId="{BAF86139-6304-4713-A8FA-80E74ED32CBE}" dt="2025-09-26T06:48:52.029" v="777" actId="1076"/>
          <ac:spMkLst>
            <pc:docMk/>
            <pc:sldMk cId="4281497449" sldId="649"/>
            <ac:spMk id="3" creationId="{6F19599D-BCB9-DB85-C43C-AB9493BDAF28}"/>
          </ac:spMkLst>
        </pc:spChg>
        <pc:spChg chg="mod">
          <ac:chgData name="Katrina Tucker" userId="88860c6e-1e5d-4cba-a160-9c91cd0f6fe2" providerId="ADAL" clId="{BAF86139-6304-4713-A8FA-80E74ED32CBE}" dt="2025-09-26T06:46:23.332" v="685" actId="1076"/>
          <ac:spMkLst>
            <pc:docMk/>
            <pc:sldMk cId="4281497449" sldId="649"/>
            <ac:spMk id="4" creationId="{EE211DD7-5A82-C435-D242-C2015D244BDE}"/>
          </ac:spMkLst>
        </pc:spChg>
      </pc:sldChg>
      <pc:sldChg chg="addSp delSp modSp add mod ord">
        <pc:chgData name="Katrina Tucker" userId="88860c6e-1e5d-4cba-a160-9c91cd0f6fe2" providerId="ADAL" clId="{BAF86139-6304-4713-A8FA-80E74ED32CBE}" dt="2025-09-26T06:48:28.515" v="775" actId="20577"/>
        <pc:sldMkLst>
          <pc:docMk/>
          <pc:sldMk cId="1487308354" sldId="650"/>
        </pc:sldMkLst>
        <pc:spChg chg="del">
          <ac:chgData name="Katrina Tucker" userId="88860c6e-1e5d-4cba-a160-9c91cd0f6fe2" providerId="ADAL" clId="{BAF86139-6304-4713-A8FA-80E74ED32CBE}" dt="2025-09-26T06:47:20.043" v="697" actId="478"/>
          <ac:spMkLst>
            <pc:docMk/>
            <pc:sldMk cId="1487308354" sldId="650"/>
            <ac:spMk id="2" creationId="{E5B1B19C-EBEE-1302-BBCA-B6895FF9CF14}"/>
          </ac:spMkLst>
        </pc:spChg>
        <pc:spChg chg="del mod">
          <ac:chgData name="Katrina Tucker" userId="88860c6e-1e5d-4cba-a160-9c91cd0f6fe2" providerId="ADAL" clId="{BAF86139-6304-4713-A8FA-80E74ED32CBE}" dt="2025-09-26T06:47:23.354" v="699" actId="478"/>
          <ac:spMkLst>
            <pc:docMk/>
            <pc:sldMk cId="1487308354" sldId="650"/>
            <ac:spMk id="3" creationId="{35358AE0-EE03-80FE-2071-8E19456C9009}"/>
          </ac:spMkLst>
        </pc:spChg>
        <pc:spChg chg="add mod">
          <ac:chgData name="Katrina Tucker" userId="88860c6e-1e5d-4cba-a160-9c91cd0f6fe2" providerId="ADAL" clId="{BAF86139-6304-4713-A8FA-80E74ED32CBE}" dt="2025-09-26T06:48:28.515" v="775" actId="20577"/>
          <ac:spMkLst>
            <pc:docMk/>
            <pc:sldMk cId="1487308354" sldId="650"/>
            <ac:spMk id="4" creationId="{3BBCED72-855A-76E4-405B-1F466994CBDF}"/>
          </ac:spMkLst>
        </pc:spChg>
        <pc:spChg chg="del">
          <ac:chgData name="Katrina Tucker" userId="88860c6e-1e5d-4cba-a160-9c91cd0f6fe2" providerId="ADAL" clId="{BAF86139-6304-4713-A8FA-80E74ED32CBE}" dt="2025-09-26T06:47:18.882" v="696" actId="478"/>
          <ac:spMkLst>
            <pc:docMk/>
            <pc:sldMk cId="1487308354" sldId="650"/>
            <ac:spMk id="5" creationId="{46F446EC-F058-136B-5075-9764C0106DA5}"/>
          </ac:spMkLst>
        </pc:spChg>
        <pc:spChg chg="add mod">
          <ac:chgData name="Katrina Tucker" userId="88860c6e-1e5d-4cba-a160-9c91cd0f6fe2" providerId="ADAL" clId="{BAF86139-6304-4713-A8FA-80E74ED32CBE}" dt="2025-09-26T06:48:08.214" v="728" actId="1076"/>
          <ac:spMkLst>
            <pc:docMk/>
            <pc:sldMk cId="1487308354" sldId="650"/>
            <ac:spMk id="6" creationId="{80C35F6F-1D63-C6A9-C8AE-9DEAF3E0F298}"/>
          </ac:spMkLst>
        </pc:spChg>
      </pc:sldChg>
      <pc:sldChg chg="add del">
        <pc:chgData name="Katrina Tucker" userId="88860c6e-1e5d-4cba-a160-9c91cd0f6fe2" providerId="ADAL" clId="{BAF86139-6304-4713-A8FA-80E74ED32CBE}" dt="2025-09-26T06:47:06.522" v="692" actId="2890"/>
        <pc:sldMkLst>
          <pc:docMk/>
          <pc:sldMk cId="1960411089" sldId="650"/>
        </pc:sldMkLst>
      </pc:sldChg>
      <pc:sldChg chg="addSp delSp modSp add mod ord">
        <pc:chgData name="Katrina Tucker" userId="88860c6e-1e5d-4cba-a160-9c91cd0f6fe2" providerId="ADAL" clId="{BAF86139-6304-4713-A8FA-80E74ED32CBE}" dt="2025-09-26T06:54:46.545" v="1128" actId="1076"/>
        <pc:sldMkLst>
          <pc:docMk/>
          <pc:sldMk cId="4271790865" sldId="651"/>
        </pc:sldMkLst>
        <pc:spChg chg="add mod">
          <ac:chgData name="Katrina Tucker" userId="88860c6e-1e5d-4cba-a160-9c91cd0f6fe2" providerId="ADAL" clId="{BAF86139-6304-4713-A8FA-80E74ED32CBE}" dt="2025-09-26T06:54:46.545" v="1128" actId="1076"/>
          <ac:spMkLst>
            <pc:docMk/>
            <pc:sldMk cId="4271790865" sldId="651"/>
            <ac:spMk id="2" creationId="{4EB3CD9E-C981-05D0-675B-48C857D44AA1}"/>
          </ac:spMkLst>
        </pc:spChg>
        <pc:spChg chg="del">
          <ac:chgData name="Katrina Tucker" userId="88860c6e-1e5d-4cba-a160-9c91cd0f6fe2" providerId="ADAL" clId="{BAF86139-6304-4713-A8FA-80E74ED32CBE}" dt="2025-09-26T06:49:25.320" v="785" actId="478"/>
          <ac:spMkLst>
            <pc:docMk/>
            <pc:sldMk cId="4271790865" sldId="651"/>
            <ac:spMk id="3" creationId="{0F45B083-0957-6C05-3453-6DE62465F3EA}"/>
          </ac:spMkLst>
        </pc:spChg>
        <pc:spChg chg="mod">
          <ac:chgData name="Katrina Tucker" userId="88860c6e-1e5d-4cba-a160-9c91cd0f6fe2" providerId="ADAL" clId="{BAF86139-6304-4713-A8FA-80E74ED32CBE}" dt="2025-09-26T06:54:23.113" v="1123" actId="1076"/>
          <ac:spMkLst>
            <pc:docMk/>
            <pc:sldMk cId="4271790865" sldId="651"/>
            <ac:spMk id="4" creationId="{2637F10D-30AA-8DE6-6F35-5AFE6656A2F6}"/>
          </ac:spMkLst>
        </pc:spChg>
      </pc:sldChg>
      <pc:sldChg chg="addSp delSp modSp add mod">
        <pc:chgData name="Katrina Tucker" userId="88860c6e-1e5d-4cba-a160-9c91cd0f6fe2" providerId="ADAL" clId="{BAF86139-6304-4713-A8FA-80E74ED32CBE}" dt="2025-09-26T06:52:04.712" v="937" actId="14100"/>
        <pc:sldMkLst>
          <pc:docMk/>
          <pc:sldMk cId="758585487" sldId="652"/>
        </pc:sldMkLst>
        <pc:spChg chg="add mod">
          <ac:chgData name="Katrina Tucker" userId="88860c6e-1e5d-4cba-a160-9c91cd0f6fe2" providerId="ADAL" clId="{BAF86139-6304-4713-A8FA-80E74ED32CBE}" dt="2025-09-26T06:51:15.599" v="923" actId="1076"/>
          <ac:spMkLst>
            <pc:docMk/>
            <pc:sldMk cId="758585487" sldId="652"/>
            <ac:spMk id="2" creationId="{A115000C-68B1-0B7D-0838-9C75EAD372F9}"/>
          </ac:spMkLst>
        </pc:spChg>
        <pc:spChg chg="add mod">
          <ac:chgData name="Katrina Tucker" userId="88860c6e-1e5d-4cba-a160-9c91cd0f6fe2" providerId="ADAL" clId="{BAF86139-6304-4713-A8FA-80E74ED32CBE}" dt="2025-09-26T06:51:25.506" v="928" actId="1076"/>
          <ac:spMkLst>
            <pc:docMk/>
            <pc:sldMk cId="758585487" sldId="652"/>
            <ac:spMk id="3" creationId="{70F54A4B-912C-A5DE-6070-C5375F4D6A65}"/>
          </ac:spMkLst>
        </pc:spChg>
        <pc:spChg chg="del">
          <ac:chgData name="Katrina Tucker" userId="88860c6e-1e5d-4cba-a160-9c91cd0f6fe2" providerId="ADAL" clId="{BAF86139-6304-4713-A8FA-80E74ED32CBE}" dt="2025-09-26T06:50:47.737" v="917" actId="478"/>
          <ac:spMkLst>
            <pc:docMk/>
            <pc:sldMk cId="758585487" sldId="652"/>
            <ac:spMk id="4" creationId="{6979B625-772E-0933-3F80-B34300F7B5D3}"/>
          </ac:spMkLst>
        </pc:spChg>
        <pc:spChg chg="add del mod">
          <ac:chgData name="Katrina Tucker" userId="88860c6e-1e5d-4cba-a160-9c91cd0f6fe2" providerId="ADAL" clId="{BAF86139-6304-4713-A8FA-80E74ED32CBE}" dt="2025-09-26T06:51:46.928" v="933" actId="478"/>
          <ac:spMkLst>
            <pc:docMk/>
            <pc:sldMk cId="758585487" sldId="652"/>
            <ac:spMk id="5" creationId="{58786091-F0AF-60B5-ABDB-038B0E6CBEF8}"/>
          </ac:spMkLst>
        </pc:spChg>
        <pc:spChg chg="del">
          <ac:chgData name="Katrina Tucker" userId="88860c6e-1e5d-4cba-a160-9c91cd0f6fe2" providerId="ADAL" clId="{BAF86139-6304-4713-A8FA-80E74ED32CBE}" dt="2025-09-26T06:50:46.135" v="916" actId="478"/>
          <ac:spMkLst>
            <pc:docMk/>
            <pc:sldMk cId="758585487" sldId="652"/>
            <ac:spMk id="6" creationId="{4E2AD3B9-6AAE-9C83-2DF6-43651CD815BF}"/>
          </ac:spMkLst>
        </pc:spChg>
        <pc:picChg chg="add mod">
          <ac:chgData name="Katrina Tucker" userId="88860c6e-1e5d-4cba-a160-9c91cd0f6fe2" providerId="ADAL" clId="{BAF86139-6304-4713-A8FA-80E74ED32CBE}" dt="2025-09-26T06:52:04.712" v="937" actId="14100"/>
          <ac:picMkLst>
            <pc:docMk/>
            <pc:sldMk cId="758585487" sldId="652"/>
            <ac:picMk id="7" creationId="{72A986F2-16BF-FC56-B473-D5BA6BE3ED8F}"/>
          </ac:picMkLst>
        </pc:picChg>
      </pc:sldChg>
      <pc:sldChg chg="addSp delSp modSp add mod">
        <pc:chgData name="Katrina Tucker" userId="88860c6e-1e5d-4cba-a160-9c91cd0f6fe2" providerId="ADAL" clId="{BAF86139-6304-4713-A8FA-80E74ED32CBE}" dt="2025-09-26T06:56:09.242" v="1229" actId="1076"/>
        <pc:sldMkLst>
          <pc:docMk/>
          <pc:sldMk cId="2215992061" sldId="653"/>
        </pc:sldMkLst>
        <pc:spChg chg="del">
          <ac:chgData name="Katrina Tucker" userId="88860c6e-1e5d-4cba-a160-9c91cd0f6fe2" providerId="ADAL" clId="{BAF86139-6304-4713-A8FA-80E74ED32CBE}" dt="2025-09-26T06:55:04.125" v="1130" actId="478"/>
          <ac:spMkLst>
            <pc:docMk/>
            <pc:sldMk cId="2215992061" sldId="653"/>
            <ac:spMk id="2" creationId="{1541AD66-4974-2725-A4DD-26A0E3A9F71E}"/>
          </ac:spMkLst>
        </pc:spChg>
        <pc:spChg chg="add mod">
          <ac:chgData name="Katrina Tucker" userId="88860c6e-1e5d-4cba-a160-9c91cd0f6fe2" providerId="ADAL" clId="{BAF86139-6304-4713-A8FA-80E74ED32CBE}" dt="2025-09-26T06:56:09.242" v="1229" actId="1076"/>
          <ac:spMkLst>
            <pc:docMk/>
            <pc:sldMk cId="2215992061" sldId="653"/>
            <ac:spMk id="3" creationId="{CF1CCE76-B78D-9D55-0D18-791C8F119672}"/>
          </ac:spMkLst>
        </pc:spChg>
        <pc:spChg chg="mod">
          <ac:chgData name="Katrina Tucker" userId="88860c6e-1e5d-4cba-a160-9c91cd0f6fe2" providerId="ADAL" clId="{BAF86139-6304-4713-A8FA-80E74ED32CBE}" dt="2025-09-26T06:56:04.400" v="1227" actId="1076"/>
          <ac:spMkLst>
            <pc:docMk/>
            <pc:sldMk cId="2215992061" sldId="653"/>
            <ac:spMk id="4" creationId="{1DB230EB-0C45-11D0-BEE8-724FD4DAF75B}"/>
          </ac:spMkLst>
        </pc:spChg>
      </pc:sldChg>
      <pc:sldChg chg="addSp delSp modSp add mod ord">
        <pc:chgData name="Katrina Tucker" userId="88860c6e-1e5d-4cba-a160-9c91cd0f6fe2" providerId="ADAL" clId="{BAF86139-6304-4713-A8FA-80E74ED32CBE}" dt="2025-09-26T06:58:31.469" v="1452" actId="1076"/>
        <pc:sldMkLst>
          <pc:docMk/>
          <pc:sldMk cId="327997133" sldId="654"/>
        </pc:sldMkLst>
        <pc:spChg chg="del mod">
          <ac:chgData name="Katrina Tucker" userId="88860c6e-1e5d-4cba-a160-9c91cd0f6fe2" providerId="ADAL" clId="{BAF86139-6304-4713-A8FA-80E74ED32CBE}" dt="2025-09-26T06:58:18.851" v="1446" actId="478"/>
          <ac:spMkLst>
            <pc:docMk/>
            <pc:sldMk cId="327997133" sldId="654"/>
            <ac:spMk id="2" creationId="{694C7E40-BDE1-E938-5716-B82439404B42}"/>
          </ac:spMkLst>
        </pc:spChg>
        <pc:spChg chg="add mod">
          <ac:chgData name="Katrina Tucker" userId="88860c6e-1e5d-4cba-a160-9c91cd0f6fe2" providerId="ADAL" clId="{BAF86139-6304-4713-A8FA-80E74ED32CBE}" dt="2025-09-26T06:58:31.469" v="1452" actId="1076"/>
          <ac:spMkLst>
            <pc:docMk/>
            <pc:sldMk cId="327997133" sldId="654"/>
            <ac:spMk id="3" creationId="{CCF8DEBE-91B8-A0D3-F76A-81C3012A00B3}"/>
          </ac:spMkLst>
        </pc:spChg>
        <pc:spChg chg="mod">
          <ac:chgData name="Katrina Tucker" userId="88860c6e-1e5d-4cba-a160-9c91cd0f6fe2" providerId="ADAL" clId="{BAF86139-6304-4713-A8FA-80E74ED32CBE}" dt="2025-09-26T06:57:56.858" v="1444" actId="1076"/>
          <ac:spMkLst>
            <pc:docMk/>
            <pc:sldMk cId="327997133" sldId="654"/>
            <ac:spMk id="4" creationId="{2C34901F-03A5-B701-C6FE-C196B4CF8BD6}"/>
          </ac:spMkLst>
        </pc:spChg>
      </pc:sldChg>
      <pc:sldChg chg="addSp delSp modSp add mod ord">
        <pc:chgData name="Katrina Tucker" userId="88860c6e-1e5d-4cba-a160-9c91cd0f6fe2" providerId="ADAL" clId="{BAF86139-6304-4713-A8FA-80E74ED32CBE}" dt="2025-09-26T07:00:32.553" v="1632" actId="1076"/>
        <pc:sldMkLst>
          <pc:docMk/>
          <pc:sldMk cId="1123337139" sldId="655"/>
        </pc:sldMkLst>
        <pc:spChg chg="add mod">
          <ac:chgData name="Katrina Tucker" userId="88860c6e-1e5d-4cba-a160-9c91cd0f6fe2" providerId="ADAL" clId="{BAF86139-6304-4713-A8FA-80E74ED32CBE}" dt="2025-09-26T07:00:32.553" v="1632" actId="1076"/>
          <ac:spMkLst>
            <pc:docMk/>
            <pc:sldMk cId="1123337139" sldId="655"/>
            <ac:spMk id="2" creationId="{077FBE8A-5A97-6B63-2E6B-95563C5A1879}"/>
          </ac:spMkLst>
        </pc:spChg>
        <pc:spChg chg="del mod">
          <ac:chgData name="Katrina Tucker" userId="88860c6e-1e5d-4cba-a160-9c91cd0f6fe2" providerId="ADAL" clId="{BAF86139-6304-4713-A8FA-80E74ED32CBE}" dt="2025-09-26T07:00:08.787" v="1626" actId="478"/>
          <ac:spMkLst>
            <pc:docMk/>
            <pc:sldMk cId="1123337139" sldId="655"/>
            <ac:spMk id="3" creationId="{74FF4482-126B-96A0-CDA2-107C7265C742}"/>
          </ac:spMkLst>
        </pc:spChg>
        <pc:spChg chg="mod">
          <ac:chgData name="Katrina Tucker" userId="88860c6e-1e5d-4cba-a160-9c91cd0f6fe2" providerId="ADAL" clId="{BAF86139-6304-4713-A8FA-80E74ED32CBE}" dt="2025-09-26T07:00:06.239" v="1624" actId="20577"/>
          <ac:spMkLst>
            <pc:docMk/>
            <pc:sldMk cId="1123337139" sldId="655"/>
            <ac:spMk id="4" creationId="{716727E6-B292-3F41-6EDB-10B21076EAE2}"/>
          </ac:spMkLst>
        </pc:spChg>
      </pc:sldChg>
      <pc:sldChg chg="addSp delSp modSp add mod ord">
        <pc:chgData name="Katrina Tucker" userId="88860c6e-1e5d-4cba-a160-9c91cd0f6fe2" providerId="ADAL" clId="{BAF86139-6304-4713-A8FA-80E74ED32CBE}" dt="2025-09-26T07:07:57.571" v="1929" actId="1076"/>
        <pc:sldMkLst>
          <pc:docMk/>
          <pc:sldMk cId="904653151" sldId="656"/>
        </pc:sldMkLst>
        <pc:spChg chg="add mod">
          <ac:chgData name="Katrina Tucker" userId="88860c6e-1e5d-4cba-a160-9c91cd0f6fe2" providerId="ADAL" clId="{BAF86139-6304-4713-A8FA-80E74ED32CBE}" dt="2025-09-26T07:07:50.508" v="1928" actId="1076"/>
          <ac:spMkLst>
            <pc:docMk/>
            <pc:sldMk cId="904653151" sldId="656"/>
            <ac:spMk id="2" creationId="{9E39C90F-D510-273B-799B-805074E01F92}"/>
          </ac:spMkLst>
        </pc:spChg>
        <pc:spChg chg="del">
          <ac:chgData name="Katrina Tucker" userId="88860c6e-1e5d-4cba-a160-9c91cd0f6fe2" providerId="ADAL" clId="{BAF86139-6304-4713-A8FA-80E74ED32CBE}" dt="2025-09-26T07:05:09.885" v="1907" actId="478"/>
          <ac:spMkLst>
            <pc:docMk/>
            <pc:sldMk cId="904653151" sldId="656"/>
            <ac:spMk id="3" creationId="{EA962C90-966C-EED8-2620-860B522D0E73}"/>
          </ac:spMkLst>
        </pc:spChg>
        <pc:spChg chg="mod">
          <ac:chgData name="Katrina Tucker" userId="88860c6e-1e5d-4cba-a160-9c91cd0f6fe2" providerId="ADAL" clId="{BAF86139-6304-4713-A8FA-80E74ED32CBE}" dt="2025-09-26T07:07:57.571" v="1929" actId="1076"/>
          <ac:spMkLst>
            <pc:docMk/>
            <pc:sldMk cId="904653151" sldId="656"/>
            <ac:spMk id="4" creationId="{9E5EE04A-CD7B-164B-8848-12297D63DD62}"/>
          </ac:spMkLst>
        </pc:spChg>
      </pc:sldChg>
      <pc:sldChg chg="addSp delSp modSp add mod">
        <pc:chgData name="Katrina Tucker" userId="88860c6e-1e5d-4cba-a160-9c91cd0f6fe2" providerId="ADAL" clId="{BAF86139-6304-4713-A8FA-80E74ED32CBE}" dt="2025-09-26T07:20:00.527" v="2389" actId="255"/>
        <pc:sldMkLst>
          <pc:docMk/>
          <pc:sldMk cId="321708350" sldId="657"/>
        </pc:sldMkLst>
        <pc:spChg chg="del">
          <ac:chgData name="Katrina Tucker" userId="88860c6e-1e5d-4cba-a160-9c91cd0f6fe2" providerId="ADAL" clId="{BAF86139-6304-4713-A8FA-80E74ED32CBE}" dt="2025-09-26T07:16:08.739" v="2237" actId="478"/>
          <ac:spMkLst>
            <pc:docMk/>
            <pc:sldMk cId="321708350" sldId="657"/>
            <ac:spMk id="2" creationId="{93F40DDC-313B-9006-6334-731741C9260C}"/>
          </ac:spMkLst>
        </pc:spChg>
        <pc:spChg chg="add mod">
          <ac:chgData name="Katrina Tucker" userId="88860c6e-1e5d-4cba-a160-9c91cd0f6fe2" providerId="ADAL" clId="{BAF86139-6304-4713-A8FA-80E74ED32CBE}" dt="2025-09-26T07:16:25.945" v="2243" actId="1076"/>
          <ac:spMkLst>
            <pc:docMk/>
            <pc:sldMk cId="321708350" sldId="657"/>
            <ac:spMk id="3" creationId="{0A31E73C-C841-12A9-E2A4-DA2828A03E00}"/>
          </ac:spMkLst>
        </pc:spChg>
        <pc:spChg chg="mod">
          <ac:chgData name="Katrina Tucker" userId="88860c6e-1e5d-4cba-a160-9c91cd0f6fe2" providerId="ADAL" clId="{BAF86139-6304-4713-A8FA-80E74ED32CBE}" dt="2025-09-26T07:20:00.527" v="2389" actId="255"/>
          <ac:spMkLst>
            <pc:docMk/>
            <pc:sldMk cId="321708350" sldId="657"/>
            <ac:spMk id="4" creationId="{7B028139-A2E8-59D0-30D5-C7D4465ED668}"/>
          </ac:spMkLst>
        </pc:spChg>
      </pc:sldChg>
      <pc:sldChg chg="addSp delSp modSp add mod ord">
        <pc:chgData name="Katrina Tucker" userId="88860c6e-1e5d-4cba-a160-9c91cd0f6fe2" providerId="ADAL" clId="{BAF86139-6304-4713-A8FA-80E74ED32CBE}" dt="2025-09-26T07:19:34.548" v="2387" actId="1076"/>
        <pc:sldMkLst>
          <pc:docMk/>
          <pc:sldMk cId="3879564717" sldId="658"/>
        </pc:sldMkLst>
        <pc:spChg chg="add mod">
          <ac:chgData name="Katrina Tucker" userId="88860c6e-1e5d-4cba-a160-9c91cd0f6fe2" providerId="ADAL" clId="{BAF86139-6304-4713-A8FA-80E74ED32CBE}" dt="2025-09-26T07:19:34.548" v="2387" actId="1076"/>
          <ac:spMkLst>
            <pc:docMk/>
            <pc:sldMk cId="3879564717" sldId="658"/>
            <ac:spMk id="2" creationId="{7B096FA0-7718-D3D2-7A49-4CD65A3F16A2}"/>
          </ac:spMkLst>
        </pc:spChg>
        <pc:spChg chg="mod">
          <ac:chgData name="Katrina Tucker" userId="88860c6e-1e5d-4cba-a160-9c91cd0f6fe2" providerId="ADAL" clId="{BAF86139-6304-4713-A8FA-80E74ED32CBE}" dt="2025-09-26T07:14:30.069" v="2112" actId="1076"/>
          <ac:spMkLst>
            <pc:docMk/>
            <pc:sldMk cId="3879564717" sldId="658"/>
            <ac:spMk id="4" creationId="{60E912DB-20AC-B4FC-08C5-68EB11F9C903}"/>
          </ac:spMkLst>
        </pc:spChg>
        <pc:spChg chg="del">
          <ac:chgData name="Katrina Tucker" userId="88860c6e-1e5d-4cba-a160-9c91cd0f6fe2" providerId="ADAL" clId="{BAF86139-6304-4713-A8FA-80E74ED32CBE}" dt="2025-09-26T07:14:32.133" v="2113" actId="478"/>
          <ac:spMkLst>
            <pc:docMk/>
            <pc:sldMk cId="3879564717" sldId="658"/>
            <ac:spMk id="6" creationId="{D3C8C145-C66D-4549-7172-C99E52288F65}"/>
          </ac:spMkLst>
        </pc:spChg>
      </pc:sldChg>
      <pc:sldChg chg="addSp delSp modSp add mod">
        <pc:chgData name="Katrina Tucker" userId="88860c6e-1e5d-4cba-a160-9c91cd0f6fe2" providerId="ADAL" clId="{BAF86139-6304-4713-A8FA-80E74ED32CBE}" dt="2025-09-26T07:19:15.594" v="2386" actId="1076"/>
        <pc:sldMkLst>
          <pc:docMk/>
          <pc:sldMk cId="758421765" sldId="659"/>
        </pc:sldMkLst>
        <pc:spChg chg="add mod">
          <ac:chgData name="Katrina Tucker" userId="88860c6e-1e5d-4cba-a160-9c91cd0f6fe2" providerId="ADAL" clId="{BAF86139-6304-4713-A8FA-80E74ED32CBE}" dt="2025-09-26T07:19:15.594" v="2386" actId="1076"/>
          <ac:spMkLst>
            <pc:docMk/>
            <pc:sldMk cId="758421765" sldId="659"/>
            <ac:spMk id="2" creationId="{1248D32A-4AE7-65C8-4AB9-5876A5F79D64}"/>
          </ac:spMkLst>
        </pc:spChg>
        <pc:spChg chg="del">
          <ac:chgData name="Katrina Tucker" userId="88860c6e-1e5d-4cba-a160-9c91cd0f6fe2" providerId="ADAL" clId="{BAF86139-6304-4713-A8FA-80E74ED32CBE}" dt="2025-09-26T07:17:49.873" v="2380" actId="478"/>
          <ac:spMkLst>
            <pc:docMk/>
            <pc:sldMk cId="758421765" sldId="659"/>
            <ac:spMk id="3" creationId="{CD060738-E4F2-A13E-3E28-5D03DE9B4856}"/>
          </ac:spMkLst>
        </pc:spChg>
        <pc:spChg chg="mod">
          <ac:chgData name="Katrina Tucker" userId="88860c6e-1e5d-4cba-a160-9c91cd0f6fe2" providerId="ADAL" clId="{BAF86139-6304-4713-A8FA-80E74ED32CBE}" dt="2025-09-26T07:17:53.418" v="2381" actId="1076"/>
          <ac:spMkLst>
            <pc:docMk/>
            <pc:sldMk cId="758421765" sldId="659"/>
            <ac:spMk id="4" creationId="{246B6727-CEE6-09E7-115E-F1EEEE6E4EB7}"/>
          </ac:spMkLst>
        </pc:spChg>
      </pc:sldChg>
      <pc:sldChg chg="addSp delSp modSp add mod">
        <pc:chgData name="Katrina Tucker" userId="88860c6e-1e5d-4cba-a160-9c91cd0f6fe2" providerId="ADAL" clId="{BAF86139-6304-4713-A8FA-80E74ED32CBE}" dt="2025-09-26T08:25:34.167" v="3669" actId="20577"/>
        <pc:sldMkLst>
          <pc:docMk/>
          <pc:sldMk cId="4222135918" sldId="660"/>
        </pc:sldMkLst>
        <pc:spChg chg="del">
          <ac:chgData name="Katrina Tucker" userId="88860c6e-1e5d-4cba-a160-9c91cd0f6fe2" providerId="ADAL" clId="{BAF86139-6304-4713-A8FA-80E74ED32CBE}" dt="2025-09-26T07:23:04.640" v="2689" actId="478"/>
          <ac:spMkLst>
            <pc:docMk/>
            <pc:sldMk cId="4222135918" sldId="660"/>
            <ac:spMk id="2" creationId="{859F826E-1EF8-BFF1-809E-82E922960BB0}"/>
          </ac:spMkLst>
        </pc:spChg>
        <pc:spChg chg="add mod">
          <ac:chgData name="Katrina Tucker" userId="88860c6e-1e5d-4cba-a160-9c91cd0f6fe2" providerId="ADAL" clId="{BAF86139-6304-4713-A8FA-80E74ED32CBE}" dt="2025-09-26T07:23:22.833" v="2734" actId="20577"/>
          <ac:spMkLst>
            <pc:docMk/>
            <pc:sldMk cId="4222135918" sldId="660"/>
            <ac:spMk id="3" creationId="{02CD861F-AE98-14AB-82D0-34A75BBA0A08}"/>
          </ac:spMkLst>
        </pc:spChg>
        <pc:spChg chg="mod">
          <ac:chgData name="Katrina Tucker" userId="88860c6e-1e5d-4cba-a160-9c91cd0f6fe2" providerId="ADAL" clId="{BAF86139-6304-4713-A8FA-80E74ED32CBE}" dt="2025-09-26T08:25:34.167" v="3669" actId="20577"/>
          <ac:spMkLst>
            <pc:docMk/>
            <pc:sldMk cId="4222135918" sldId="660"/>
            <ac:spMk id="4" creationId="{67B67E33-0689-0603-0D48-2D320F1BD98C}"/>
          </ac:spMkLst>
        </pc:spChg>
      </pc:sldChg>
      <pc:sldChg chg="addSp delSp modSp add mod ord">
        <pc:chgData name="Katrina Tucker" userId="88860c6e-1e5d-4cba-a160-9c91cd0f6fe2" providerId="ADAL" clId="{BAF86139-6304-4713-A8FA-80E74ED32CBE}" dt="2025-09-26T07:21:45.491" v="2543" actId="1076"/>
        <pc:sldMkLst>
          <pc:docMk/>
          <pc:sldMk cId="457190246" sldId="661"/>
        </pc:sldMkLst>
        <pc:spChg chg="del">
          <ac:chgData name="Katrina Tucker" userId="88860c6e-1e5d-4cba-a160-9c91cd0f6fe2" providerId="ADAL" clId="{BAF86139-6304-4713-A8FA-80E74ED32CBE}" dt="2025-09-26T07:21:25.673" v="2524" actId="478"/>
          <ac:spMkLst>
            <pc:docMk/>
            <pc:sldMk cId="457190246" sldId="661"/>
            <ac:spMk id="2" creationId="{E741745A-2E29-41C8-1D38-FE4EFCFA038D}"/>
          </ac:spMkLst>
        </pc:spChg>
        <pc:spChg chg="add mod">
          <ac:chgData name="Katrina Tucker" userId="88860c6e-1e5d-4cba-a160-9c91cd0f6fe2" providerId="ADAL" clId="{BAF86139-6304-4713-A8FA-80E74ED32CBE}" dt="2025-09-26T07:21:33.601" v="2526"/>
          <ac:spMkLst>
            <pc:docMk/>
            <pc:sldMk cId="457190246" sldId="661"/>
            <ac:spMk id="3" creationId="{4394B931-E272-BFAF-7C4F-EC590B763972}"/>
          </ac:spMkLst>
        </pc:spChg>
        <pc:spChg chg="mod">
          <ac:chgData name="Katrina Tucker" userId="88860c6e-1e5d-4cba-a160-9c91cd0f6fe2" providerId="ADAL" clId="{BAF86139-6304-4713-A8FA-80E74ED32CBE}" dt="2025-09-26T07:21:45.491" v="2543" actId="1076"/>
          <ac:spMkLst>
            <pc:docMk/>
            <pc:sldMk cId="457190246" sldId="661"/>
            <ac:spMk id="4" creationId="{36D88E88-886F-2DD0-AF12-3977D3060EC0}"/>
          </ac:spMkLst>
        </pc:spChg>
      </pc:sldChg>
      <pc:sldChg chg="addSp delSp modSp add mod">
        <pc:chgData name="Katrina Tucker" userId="88860c6e-1e5d-4cba-a160-9c91cd0f6fe2" providerId="ADAL" clId="{BAF86139-6304-4713-A8FA-80E74ED32CBE}" dt="2025-09-26T07:27:21.502" v="2989" actId="12"/>
        <pc:sldMkLst>
          <pc:docMk/>
          <pc:sldMk cId="2936148540" sldId="662"/>
        </pc:sldMkLst>
        <pc:spChg chg="add mod">
          <ac:chgData name="Katrina Tucker" userId="88860c6e-1e5d-4cba-a160-9c91cd0f6fe2" providerId="ADAL" clId="{BAF86139-6304-4713-A8FA-80E74ED32CBE}" dt="2025-09-26T07:24:01.108" v="2737"/>
          <ac:spMkLst>
            <pc:docMk/>
            <pc:sldMk cId="2936148540" sldId="662"/>
            <ac:spMk id="2" creationId="{202BEB29-C5C3-94CA-D035-EB2B7C8828C6}"/>
          </ac:spMkLst>
        </pc:spChg>
        <pc:spChg chg="del">
          <ac:chgData name="Katrina Tucker" userId="88860c6e-1e5d-4cba-a160-9c91cd0f6fe2" providerId="ADAL" clId="{BAF86139-6304-4713-A8FA-80E74ED32CBE}" dt="2025-09-26T07:24:00.662" v="2736" actId="478"/>
          <ac:spMkLst>
            <pc:docMk/>
            <pc:sldMk cId="2936148540" sldId="662"/>
            <ac:spMk id="3" creationId="{0C3B133B-F9D2-DBAB-DA67-90C323A80B25}"/>
          </ac:spMkLst>
        </pc:spChg>
        <pc:spChg chg="mod">
          <ac:chgData name="Katrina Tucker" userId="88860c6e-1e5d-4cba-a160-9c91cd0f6fe2" providerId="ADAL" clId="{BAF86139-6304-4713-A8FA-80E74ED32CBE}" dt="2025-09-26T07:27:21.502" v="2989" actId="12"/>
          <ac:spMkLst>
            <pc:docMk/>
            <pc:sldMk cId="2936148540" sldId="662"/>
            <ac:spMk id="4" creationId="{628A634C-E629-FC04-F919-8538A9CD98C0}"/>
          </ac:spMkLst>
        </pc:spChg>
        <pc:spChg chg="add mod">
          <ac:chgData name="Katrina Tucker" userId="88860c6e-1e5d-4cba-a160-9c91cd0f6fe2" providerId="ADAL" clId="{BAF86139-6304-4713-A8FA-80E74ED32CBE}" dt="2025-09-26T07:24:21.340" v="2743" actId="1076"/>
          <ac:spMkLst>
            <pc:docMk/>
            <pc:sldMk cId="2936148540" sldId="662"/>
            <ac:spMk id="5" creationId="{6322BC34-3FDE-9D02-E3BC-E1092AFA2081}"/>
          </ac:spMkLst>
        </pc:spChg>
        <pc:spChg chg="add mod">
          <ac:chgData name="Katrina Tucker" userId="88860c6e-1e5d-4cba-a160-9c91cd0f6fe2" providerId="ADAL" clId="{BAF86139-6304-4713-A8FA-80E74ED32CBE}" dt="2025-09-26T07:27:11.703" v="2988" actId="1076"/>
          <ac:spMkLst>
            <pc:docMk/>
            <pc:sldMk cId="2936148540" sldId="662"/>
            <ac:spMk id="6" creationId="{56F72AB9-2E3A-DA85-6E60-83AE0C5A0B28}"/>
          </ac:spMkLst>
        </pc:spChg>
      </pc:sldChg>
      <pc:sldChg chg="add del">
        <pc:chgData name="Katrina Tucker" userId="88860c6e-1e5d-4cba-a160-9c91cd0f6fe2" providerId="ADAL" clId="{BAF86139-6304-4713-A8FA-80E74ED32CBE}" dt="2025-09-26T08:26:16.784" v="3670" actId="47"/>
        <pc:sldMkLst>
          <pc:docMk/>
          <pc:sldMk cId="206623312" sldId="663"/>
        </pc:sldMkLst>
      </pc:sldChg>
      <pc:sldChg chg="addSp delSp modSp add mod">
        <pc:chgData name="Katrina Tucker" userId="88860c6e-1e5d-4cba-a160-9c91cd0f6fe2" providerId="ADAL" clId="{BAF86139-6304-4713-A8FA-80E74ED32CBE}" dt="2025-09-26T08:19:45.654" v="3167" actId="1076"/>
        <pc:sldMkLst>
          <pc:docMk/>
          <pc:sldMk cId="1538198139" sldId="664"/>
        </pc:sldMkLst>
        <pc:spChg chg="add mod ord">
          <ac:chgData name="Katrina Tucker" userId="88860c6e-1e5d-4cba-a160-9c91cd0f6fe2" providerId="ADAL" clId="{BAF86139-6304-4713-A8FA-80E74ED32CBE}" dt="2025-09-26T08:19:45.654" v="3167" actId="1076"/>
          <ac:spMkLst>
            <pc:docMk/>
            <pc:sldMk cId="1538198139" sldId="664"/>
            <ac:spMk id="2" creationId="{46345F3E-6402-4243-5D11-407EB9332BFA}"/>
          </ac:spMkLst>
        </pc:spChg>
        <pc:spChg chg="mod">
          <ac:chgData name="Katrina Tucker" userId="88860c6e-1e5d-4cba-a160-9c91cd0f6fe2" providerId="ADAL" clId="{BAF86139-6304-4713-A8FA-80E74ED32CBE}" dt="2025-09-26T08:19:23.063" v="3165" actId="1076"/>
          <ac:spMkLst>
            <pc:docMk/>
            <pc:sldMk cId="1538198139" sldId="664"/>
            <ac:spMk id="4" creationId="{0F02708D-98C3-63D2-CB63-6C1699E7A3F3}"/>
          </ac:spMkLst>
        </pc:spChg>
        <pc:spChg chg="del">
          <ac:chgData name="Katrina Tucker" userId="88860c6e-1e5d-4cba-a160-9c91cd0f6fe2" providerId="ADAL" clId="{BAF86139-6304-4713-A8FA-80E74ED32CBE}" dt="2025-09-26T08:18:12.376" v="3147" actId="478"/>
          <ac:spMkLst>
            <pc:docMk/>
            <pc:sldMk cId="1538198139" sldId="664"/>
            <ac:spMk id="5" creationId="{710A7CFD-1022-5B38-4E8E-B11D10F734E3}"/>
          </ac:spMkLst>
        </pc:spChg>
        <pc:spChg chg="mod">
          <ac:chgData name="Katrina Tucker" userId="88860c6e-1e5d-4cba-a160-9c91cd0f6fe2" providerId="ADAL" clId="{BAF86139-6304-4713-A8FA-80E74ED32CBE}" dt="2025-09-26T08:19:27.050" v="3166" actId="1076"/>
          <ac:spMkLst>
            <pc:docMk/>
            <pc:sldMk cId="1538198139" sldId="664"/>
            <ac:spMk id="6" creationId="{880F72D8-1090-AB93-516A-B8097E69E799}"/>
          </ac:spMkLst>
        </pc:spChg>
      </pc:sldChg>
      <pc:sldChg chg="addSp delSp modSp add mod">
        <pc:chgData name="Katrina Tucker" userId="88860c6e-1e5d-4cba-a160-9c91cd0f6fe2" providerId="ADAL" clId="{BAF86139-6304-4713-A8FA-80E74ED32CBE}" dt="2025-09-26T08:21:00.831" v="3286" actId="1076"/>
        <pc:sldMkLst>
          <pc:docMk/>
          <pc:sldMk cId="14494688" sldId="665"/>
        </pc:sldMkLst>
        <pc:spChg chg="del">
          <ac:chgData name="Katrina Tucker" userId="88860c6e-1e5d-4cba-a160-9c91cd0f6fe2" providerId="ADAL" clId="{BAF86139-6304-4713-A8FA-80E74ED32CBE}" dt="2025-09-26T08:20:40.717" v="3280" actId="478"/>
          <ac:spMkLst>
            <pc:docMk/>
            <pc:sldMk cId="14494688" sldId="665"/>
            <ac:spMk id="2" creationId="{F0D2CBF8-E872-8F13-0CE6-BE6FB51A79C3}"/>
          </ac:spMkLst>
        </pc:spChg>
        <pc:spChg chg="add mod">
          <ac:chgData name="Katrina Tucker" userId="88860c6e-1e5d-4cba-a160-9c91cd0f6fe2" providerId="ADAL" clId="{BAF86139-6304-4713-A8FA-80E74ED32CBE}" dt="2025-09-26T08:21:00.831" v="3286" actId="1076"/>
          <ac:spMkLst>
            <pc:docMk/>
            <pc:sldMk cId="14494688" sldId="665"/>
            <ac:spMk id="3" creationId="{8DB4EC96-54A4-520E-2621-6EB9FEB1DD77}"/>
          </ac:spMkLst>
        </pc:spChg>
        <pc:spChg chg="mod">
          <ac:chgData name="Katrina Tucker" userId="88860c6e-1e5d-4cba-a160-9c91cd0f6fe2" providerId="ADAL" clId="{BAF86139-6304-4713-A8FA-80E74ED32CBE}" dt="2025-09-26T08:20:36.857" v="3278" actId="1076"/>
          <ac:spMkLst>
            <pc:docMk/>
            <pc:sldMk cId="14494688" sldId="665"/>
            <ac:spMk id="4" creationId="{A32DC8DF-FD9F-736A-A34E-78B5B6E53F6B}"/>
          </ac:spMkLst>
        </pc:spChg>
        <pc:spChg chg="mod">
          <ac:chgData name="Katrina Tucker" userId="88860c6e-1e5d-4cba-a160-9c91cd0f6fe2" providerId="ADAL" clId="{BAF86139-6304-4713-A8FA-80E74ED32CBE}" dt="2025-09-26T08:20:39.347" v="3279" actId="1076"/>
          <ac:spMkLst>
            <pc:docMk/>
            <pc:sldMk cId="14494688" sldId="665"/>
            <ac:spMk id="6" creationId="{E3653311-9B0A-5E92-AE19-E8810BDEECE6}"/>
          </ac:spMkLst>
        </pc:spChg>
      </pc:sldChg>
      <pc:sldChg chg="addSp delSp modSp add mod">
        <pc:chgData name="Katrina Tucker" userId="88860c6e-1e5d-4cba-a160-9c91cd0f6fe2" providerId="ADAL" clId="{BAF86139-6304-4713-A8FA-80E74ED32CBE}" dt="2025-09-26T08:22:56.948" v="3446" actId="1076"/>
        <pc:sldMkLst>
          <pc:docMk/>
          <pc:sldMk cId="1583151323" sldId="666"/>
        </pc:sldMkLst>
        <pc:spChg chg="add mod">
          <ac:chgData name="Katrina Tucker" userId="88860c6e-1e5d-4cba-a160-9c91cd0f6fe2" providerId="ADAL" clId="{BAF86139-6304-4713-A8FA-80E74ED32CBE}" dt="2025-09-26T08:22:56.948" v="3446" actId="1076"/>
          <ac:spMkLst>
            <pc:docMk/>
            <pc:sldMk cId="1583151323" sldId="666"/>
            <ac:spMk id="2" creationId="{166CF71D-D1FE-4923-D46F-1C4DC44FC312}"/>
          </ac:spMkLst>
        </pc:spChg>
        <pc:spChg chg="del">
          <ac:chgData name="Katrina Tucker" userId="88860c6e-1e5d-4cba-a160-9c91cd0f6fe2" providerId="ADAL" clId="{BAF86139-6304-4713-A8FA-80E74ED32CBE}" dt="2025-09-26T08:22:35.982" v="3442" actId="478"/>
          <ac:spMkLst>
            <pc:docMk/>
            <pc:sldMk cId="1583151323" sldId="666"/>
            <ac:spMk id="3" creationId="{B6BC03A7-B69F-CCAE-6E2D-2C6693AAFB6A}"/>
          </ac:spMkLst>
        </pc:spChg>
        <pc:spChg chg="mod">
          <ac:chgData name="Katrina Tucker" userId="88860c6e-1e5d-4cba-a160-9c91cd0f6fe2" providerId="ADAL" clId="{BAF86139-6304-4713-A8FA-80E74ED32CBE}" dt="2025-09-26T08:22:15.074" v="3389" actId="20577"/>
          <ac:spMkLst>
            <pc:docMk/>
            <pc:sldMk cId="1583151323" sldId="666"/>
            <ac:spMk id="4" creationId="{1F6FC1BB-9005-1209-2E4B-DE88BCB42968}"/>
          </ac:spMkLst>
        </pc:spChg>
        <pc:spChg chg="mod">
          <ac:chgData name="Katrina Tucker" userId="88860c6e-1e5d-4cba-a160-9c91cd0f6fe2" providerId="ADAL" clId="{BAF86139-6304-4713-A8FA-80E74ED32CBE}" dt="2025-09-26T08:22:32.871" v="3441" actId="20577"/>
          <ac:spMkLst>
            <pc:docMk/>
            <pc:sldMk cId="1583151323" sldId="666"/>
            <ac:spMk id="6" creationId="{3DFDF70B-7601-7DB5-7748-94FDA74DC807}"/>
          </ac:spMkLst>
        </pc:spChg>
      </pc:sldChg>
      <pc:sldChg chg="addSp delSp modSp add mod">
        <pc:chgData name="Katrina Tucker" userId="88860c6e-1e5d-4cba-a160-9c91cd0f6fe2" providerId="ADAL" clId="{BAF86139-6304-4713-A8FA-80E74ED32CBE}" dt="2025-09-26T08:27:09.455" v="3672" actId="6549"/>
        <pc:sldMkLst>
          <pc:docMk/>
          <pc:sldMk cId="3955234654" sldId="667"/>
        </pc:sldMkLst>
        <pc:spChg chg="add mod">
          <ac:chgData name="Katrina Tucker" userId="88860c6e-1e5d-4cba-a160-9c91cd0f6fe2" providerId="ADAL" clId="{BAF86139-6304-4713-A8FA-80E74ED32CBE}" dt="2025-09-26T08:25:01.007" v="3667" actId="1076"/>
          <ac:spMkLst>
            <pc:docMk/>
            <pc:sldMk cId="3955234654" sldId="667"/>
            <ac:spMk id="2" creationId="{7FF347B1-A410-0811-51F6-A07B7783FB58}"/>
          </ac:spMkLst>
        </pc:spChg>
        <pc:spChg chg="mod">
          <ac:chgData name="Katrina Tucker" userId="88860c6e-1e5d-4cba-a160-9c91cd0f6fe2" providerId="ADAL" clId="{BAF86139-6304-4713-A8FA-80E74ED32CBE}" dt="2025-09-26T08:27:09.455" v="3672" actId="6549"/>
          <ac:spMkLst>
            <pc:docMk/>
            <pc:sldMk cId="3955234654" sldId="667"/>
            <ac:spMk id="3" creationId="{227E036E-2433-2CB2-ECD4-DA8DA09BDDEE}"/>
          </ac:spMkLst>
        </pc:spChg>
        <pc:spChg chg="del">
          <ac:chgData name="Katrina Tucker" userId="88860c6e-1e5d-4cba-a160-9c91cd0f6fe2" providerId="ADAL" clId="{BAF86139-6304-4713-A8FA-80E74ED32CBE}" dt="2025-09-26T08:24:32.069" v="3658" actId="478"/>
          <ac:spMkLst>
            <pc:docMk/>
            <pc:sldMk cId="3955234654" sldId="667"/>
            <ac:spMk id="4" creationId="{371E6816-983D-0C8D-5982-58D8F2CDD50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AA94A1-2D28-E9C5-C0D6-3DAC3AFDB4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AC5B1-DE2F-5111-143A-0EB26C4607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54DF7-66A5-46CA-BD06-619D88B7AD8C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2A8EF-F5A6-6DF0-7898-1CD40DD50F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77A64-393B-6EA5-F5FD-6758CCCF65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0A040-AD65-4E81-8F0F-3FD6B5A0A8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401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10D9C-639C-420D-95D3-B239292805A4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94392-B025-4C60-A432-94029E0D3D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9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0D14D-CE6D-C43D-C803-950750CAF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1C3D21-A9B9-8865-4E23-AEF4121F6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9F25BB-6149-B9CE-C80C-053EC5E50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32DF-185E-9EA4-3692-67CA73AD41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5DA78-0E83-49DC-BDCC-9CEC80969C6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5349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13196-BADF-E1A8-FEB2-F78023A10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0570C-B80D-59B3-C8E6-A3A55A6EA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874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34340-E8BC-98D0-4B58-1E2A03EE3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31A43-C688-C13B-0777-F7610AB6E0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4392-B025-4C60-A432-94029E0D3D8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4006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D285A-02B4-5FB9-C106-2265105FE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D0113-D0C5-436B-3528-26D8F91246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874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00F9E-6DD9-8C86-952F-E75E69D36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EE172-92FA-EDD8-4EDA-00BB76EA6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4392-B025-4C60-A432-94029E0D3D8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966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09AD2-8B74-6A8C-45E4-C8711F0BB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B943EE-CD7F-CF3F-83AD-08B566848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9178A0-C343-9A21-9C31-E74E73202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7DADB-BFE7-0007-EE0E-A6B7D1AB5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5DA78-0E83-49DC-BDCC-9CEC80969C6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0517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CAE5B-B898-74F8-FE52-875672362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F6294F-71C1-EC83-DF43-55E149BFB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874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A72FB-6E20-060B-08B7-4BE0AE693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0B7CD-D150-3ACB-C67B-FBA042459F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4392-B025-4C60-A432-94029E0D3D8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709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D6099-4EE6-313E-9A96-0C659F026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97BED5-45C3-F78D-08D2-9D54E67BD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874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87A853-06B8-4841-5109-103FB22CC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4DA2F-1F0F-F57B-E8CF-23F123135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4392-B025-4C60-A432-94029E0D3D8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652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A79EA-F3FF-0F12-20B9-9E7381561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04CC8-DDDB-E449-4BEE-D48A84FCF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29A69A-76C0-174A-9075-BF1D81E63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CAD5F-AA54-2F5D-AD0E-EAA7912D8D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5DA78-0E83-49DC-BDCC-9CEC80969C6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809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3462E-0992-2992-F729-656F15CF5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18A69-F3DC-0F5E-6C2F-40BE9C547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874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5E660F-F1D6-6533-4F3E-3B193D274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7C36D-AAB6-24F1-DE19-AFEA3AAF5B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4392-B025-4C60-A432-94029E0D3D8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621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5E889-A87A-C1D1-8819-9CDC6FC43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CFB9BD-F041-C068-43C9-49DB2132E9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874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EA748C-33EB-F702-1112-103D4E86E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7235B-B3A4-B99A-AD23-1F835D108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4392-B025-4C60-A432-94029E0D3D82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910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0F720-9740-2040-F993-25863A226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CB6F0-6FFD-685A-5A97-8CE401FEA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874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26B497-4437-ED3B-15E2-6F668257C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FC157-55AB-C3F5-5C43-EA15D9EF8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4392-B025-4C60-A432-94029E0D3D8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7603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7A408-DF93-49F2-AAEC-6227A32EB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53AA26-567A-0247-1970-8B922F75AA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874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FBDB21-3FF9-2096-935E-FB5E78921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20427-125D-03CD-6F4C-B8287C4532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4392-B025-4C60-A432-94029E0D3D8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042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874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4392-B025-4C60-A432-94029E0D3D8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4328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2CC99-0B47-1546-604C-A937EE2F8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5F22A-CD8C-BDF8-1BD7-C4A0600426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874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72EE31-E384-C75F-4236-8A04E2DE2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6C2DB-0E42-0C63-578F-ED361B793A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4392-B025-4C60-A432-94029E0D3D8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564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85BC4-A7CD-6BBE-3C70-C3FCB6610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80B686-48C4-48F7-BDEA-629FC8D9F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0240C3-3689-B974-1BC4-8FB83B86E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D5A36-6113-1D70-6CD9-EC08E83802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5DA78-0E83-49DC-BDCC-9CEC80969C65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46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F1818-67B8-74F0-385C-AA49161BA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B49A3C-E4F5-C520-D01E-6ABFDE341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874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0E64BE-2425-A6C7-B74B-328D66AAB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0AF2-ADCF-806C-CC02-5E1E770546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4392-B025-4C60-A432-94029E0D3D8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83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8B116-5158-5150-C5C8-37F4D0932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97F76-19D6-67A3-3AF5-CAEFFDF9F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874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BD2FA4-6179-D769-A360-7083FBD9E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FAEEE-989B-E7B4-4BB7-308AF9318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4392-B025-4C60-A432-94029E0D3D8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23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8BB21-5220-8E03-4931-7C317CA00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2A0080-2C60-B9D4-591E-54BAB4C11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337761-EE98-1ADB-1E57-E9E2AC1B0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0496C-9D05-88FD-A23B-262A0545F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5DA78-0E83-49DC-BDCC-9CEC80969C6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085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948B7-D9DE-8EB9-4FD4-DAD2B8370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E57031-D206-C473-0BBD-98B8B8C31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012BF5-3D3E-7338-889A-D634CE7F7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C083A-3E4F-DB41-351F-739E583E52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5DA78-0E83-49DC-BDCC-9CEC80969C6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485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1A758-F684-F7FA-34D8-45CE6D402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DBB5D-4119-DEF0-8E12-FF6740D624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874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1D1BB6-ED47-27A3-F5EA-955C7D4AF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6D263-310C-6B94-262E-71A84B0897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4392-B025-4C60-A432-94029E0D3D8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727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73549-69E4-6DDE-E710-64D389AB0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8E02A-751D-4752-3C94-0EDA679E2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874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7FDAD7-5C0F-2A64-8D96-787F6B407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FAADC-6F21-EFC8-174F-97A3133D4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4392-B025-4C60-A432-94029E0D3D8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2141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C1CC0-5BDE-376B-084A-C0423A5D4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5F85F-11EF-0736-D06D-CA9CCF71C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874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8D23D7-AFC5-CC3F-3A6E-1328EEE5C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A5F7A-4575-948C-8602-C619091F63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4392-B025-4C60-A432-94029E0D3D8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310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E73EB-E4E3-C6CA-8E20-48ACBAAD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967FA-5938-BD62-BECC-04E7ED64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445FB40-EAED-0BD3-D356-873479F7F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676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Empowering Lives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618DDBA-DE01-DFD0-6425-F2C87C465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7631" y="6356350"/>
            <a:ext cx="416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893B69-DC51-0148-AE61-7C6049FB8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CD27A-7CE9-7A31-C0C2-B55DAF8B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7D730-DD95-8570-BE02-B8C0048F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EEE56-1674-522B-1F76-45BD14FD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90D2C-4B95-10CF-6777-F46420DC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588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81918-AE5E-15F9-AC98-6970244C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317E3-8414-502F-08D2-DCE68538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084BC-699D-A3E9-BFFE-35490398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29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944C-E42E-D499-7B09-7C0F91C0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723B-1F84-2E20-564B-E239F97EE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AD0F2-D2A9-EAF9-BD91-302713AFE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DDACD-BC16-A11F-24DC-C9ACD6E1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3D497-1DB7-7062-0BB2-6508CC0E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A69FD-6A6C-0A94-FE54-555A6A64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285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9AD2-D767-961B-4926-8D430B69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D9B8E-1566-F0F7-4190-41BB93B25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B2741-B5D4-F4BA-9C7C-1C6E11BD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7900B-16DF-9C64-8424-04CBB5C4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F8D21-288B-93DC-3888-F2273EEA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B1847-66B7-08ED-E134-715F933E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575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D6AC-469F-75CF-B8B4-9356F36F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A338A-938C-1C5A-3D62-A9DD11666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E4C15-C99A-5B41-323D-FE4E7538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47343-21C1-3329-2F03-7CA8E04F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2241B-61E9-8C01-5005-9AAF8F6A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4712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7FC024-ED71-9681-F759-4A7E85627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20CC1-2C4C-A5A4-593F-225EDBE39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EA580-C175-2394-CC3D-BD337B64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3A6DA-3867-5240-3DDC-411AECCB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FE3B8-76C7-5DAF-F83D-89F61968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4558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387C-D970-682E-C212-5C6885AB0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BBCE1-CEA5-2375-624E-4C4B87EC0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BE427-45A8-F2FD-78AD-B01D9B8E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C6EA9-23BB-5EAD-E263-1D9FA893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EF150-F3C5-574F-24FE-B1808EBA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754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24E4-D1C5-9E0E-8622-060EC6CC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8CA9A-96C5-1601-E81F-09F73F52B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72F96-549D-9089-F0F7-8AB8CB624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0C1D7-A6AA-6D2C-B7F5-5F6546FDA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CC0C3-49F7-73F9-DF38-8D1B9FE4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585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AC71-6F95-C7D5-398A-0EBA0324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2188C-E76E-DF47-074E-1C1D6FB6C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1873C-70C9-8F2C-CDC4-27A69C8E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8FEFF-504A-FE68-DC69-106C183C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27493-0C5A-783E-99E8-EB63DA20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05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D796-8C94-C8F3-2CEF-E6E08BE9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E1515-E567-F638-B1CC-3F523B5EC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BE11F-0ED4-B146-07BD-FAB1CB9A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8D82E-7756-F393-00BB-857B6E48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4801A-03BA-D494-22D2-1E599227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0D7EF-2AE4-8E36-D24B-DF36F1C1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8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B6D2-71C3-E9EA-E5A7-C0A135F6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80505-73FD-DEBD-EDB2-EBAB3ED7C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6662"/>
            <a:ext cx="5181600" cy="356003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7940D-73AA-D329-D3AC-3AEA16317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06662"/>
            <a:ext cx="5181600" cy="356003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D117B2-F18A-26D9-70CE-9B797BE24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676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Empowering Lives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5F2994-F0E9-1EB5-0ED0-F554179CE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7631" y="6356350"/>
            <a:ext cx="416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893B69-DC51-0148-AE61-7C6049FB8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2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BCD1-704E-BB08-868F-5897EAA3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70496-E1EF-253B-D426-A649559CA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8F709-FEDC-6D4E-4F00-81A00DF54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54F0-F5F8-1922-D001-CA9A796C4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68012D-5B40-10D4-DF87-ED130AC72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E7F2DE-E916-9F64-23FB-C34509B3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4AFFE1-E71F-326A-8C50-50D3B630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E811E7-C984-F929-59FF-3E2F9202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1097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19F2-2FB3-CCDD-15C7-577E5F5C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E9A94-7DEF-DBC8-6100-10DA9BB0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4AF06-622E-F3E2-C55C-04730791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12141-185B-AF92-0380-9F4F42D8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4425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B9B82-A981-8676-67B7-F766579E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F6B39-C8EE-3269-BDA8-AE9A79B0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79140-D920-1910-6A45-4E867D57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49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3823-AB6F-63A8-BE36-79FA9FB5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C9490-135E-0B61-4A7E-C95A342EE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6F63D-2A48-4F4C-C597-0F35664CA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48F10-6E84-D18F-4CB0-E6ED2108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7ECBD-D432-AA57-0C83-3E82F988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0D0A-380D-9961-0C17-05D087BD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705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DBC1-31D0-12DE-D902-42A5B39C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777F7-7A38-3660-D18A-A1215024E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EC05F-711F-9FB1-5E9B-A5F3E07F9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8B251-7C38-72C2-9EF4-E29EDD44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2EAD7-0930-9295-7024-311360B9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97BB1-EBC9-0FC4-8250-3A2EF987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9294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022-9BF3-7B3C-AA63-484B6268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7FFCF-16A9-8418-FB60-84A2957C6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759E6-AE3D-DBA8-82AD-23DFB780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E3DCC-9647-E232-3E87-7F56A5B1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23230-E095-7FF0-F6B6-6D620539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760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04BCE-D788-9B7F-1B42-38CC397D2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7E010-9AE7-7B56-DB28-B8B76F6D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FC7C4-6BD6-70FB-5098-4DDC3A8A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D8BB-3B9E-1D2B-3F07-171A8FC3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09CA2-F92E-AD24-6208-A22086A0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86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7309-A2AC-41EA-741F-E2DC59E15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D9D99-2D49-FE0B-0FDF-4E355C8E6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CEB49-526F-DE98-688F-16F30240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71309-C805-6F91-511F-CFFE99A4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4C9DF-7C8F-67E0-F081-F21E9226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425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000-BBEF-8DE0-6619-6576737D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8A210-DD19-9CAD-1A5F-7AB821DA4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DBAE4-464F-4969-7719-D95E0C42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CFDF4-1D9C-5735-BD28-21D78264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7D405-9F4D-B4A5-BE10-D0E10F0A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3651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190A-FE5D-59EF-74A3-273631CD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DD278-56BA-7FFC-0AB6-F300E420B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AA20B-3FD4-2851-450E-30C16825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CCB77-005B-ECF1-1236-BCD2FEB5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DE526-1A02-71FB-7136-82CBC2AB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28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B77E42-F432-5182-BDED-800BE3C220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E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75F7B-034E-8788-9E1A-EB8CCD93F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414463"/>
            <a:ext cx="10515599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909AD-A04E-8016-BF9B-35CF580BD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894138"/>
            <a:ext cx="105155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2" name="Picture 11" descr="A logo with orange text&#10;&#10;Description automatically generated">
            <a:extLst>
              <a:ext uri="{FF2B5EF4-FFF2-40B4-BE49-F238E27FC236}">
                <a16:creationId xmlns:a16="http://schemas.microsoft.com/office/drawing/2014/main" id="{B39F493F-E936-9904-4E78-60E188BC3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89" y="16207"/>
            <a:ext cx="1551421" cy="74053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09182AA-A848-F348-C802-5E49651E3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676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Empowering Lives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5581958-7388-D23A-1955-2181E9C31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7631" y="6356350"/>
            <a:ext cx="416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893B69-DC51-0148-AE61-7C6049FB8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FDA4-D6A9-7F57-5124-67DAE626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DF065-9B48-8C96-9CCD-6BB7C2965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B609D-11F8-7BD7-B5C0-89617E869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D7C17-F44F-8008-B9D1-8EF52CFE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6D9CB-2028-6C1D-9782-9BFFD98A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23252-376C-2ED0-6E86-76629979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436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9459-36AB-3869-BAC5-15AB9955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CDFE7-3447-700F-B425-76C222EB4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AA9AF-AE1D-9626-281F-4A3396EC1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2C7BC-000F-E88B-AC23-05AA6B5B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D8C14-1B13-0493-915B-DFB668CC5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A0212-F3E0-407D-5244-899E8B22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E7241-0379-32E5-190C-CFE32970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1E51D-EC57-6B43-091E-76E627DF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873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6B4A-2599-EFC6-45A6-45BCC86B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B4B79-4A1B-9CE5-6DDB-6A9CCB6B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2F8F0-C7BC-4F49-338D-B8DB5362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BB459-6E0A-D088-9403-7DD1EB76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2363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8EE7B-65E0-9498-FC0D-F56FD2C1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700C8-4664-E720-775E-F848C9F7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9F179-14E0-7A45-520D-061EF914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2778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8180-4762-0E22-7618-97A15BC4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EF0AD-5363-5308-F2B8-63951ED1E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2FC16-8012-C889-0AD2-E8D44193C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44176-E5C8-4254-91E9-130E0EF8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9DAD0-35D4-F8D9-D018-FFBA400A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5115A-F351-DF3D-D2D6-A7357558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414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4058-EF09-FBF7-4481-83414DF5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25E80B-30FE-4385-B3B7-F5CF08123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3926C-1CCF-51DE-25A3-10C48296A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7E47B-5326-ED9D-09B2-7AF31CA5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DE9D7-4263-E1B6-E79F-B44BB6AC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EA03E-3B6E-CD42-C8C8-B9CFD12B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2926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FAC9-E082-107E-7B7C-F355C393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E85C2-0606-72E6-372F-FC5CBDA2F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BF8D2-6E9E-11F5-28B0-7ED8095C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700E0-ABE3-87DA-E5BD-B48374CE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3EFBE-3B30-BAD3-D2C1-34CE7E29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6284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1929D-0291-1E9C-ED59-F57CC820E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8D93A-4EB6-7720-F902-33BF4A36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7F73C-65ED-AC0D-2580-9B483283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607EC-6250-C836-45FA-09EBBC08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4D5C5-205C-F5F8-D3E4-606D6CFA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1823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07B60-9584-75D7-5C05-81C163B9B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083BF-A6D9-47FE-30CC-83A37CF72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CE0DC-621E-73D6-AE00-D780CCC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608EC-B411-1096-D73D-43260BF8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1C60E-E7E5-6A15-3800-5F214413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764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E4A2-043B-4784-B5E9-E98409B0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E10A-9CEF-8DB0-403D-4FD0373FD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40C2E-ABE8-FBCF-D36F-3F5B4DF0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B1FA2-102D-CD6C-1132-3CABD7CB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3F45-D43B-F5E2-0A88-3784A094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34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BF7-69DB-F642-BBDC-AD8A5947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41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1B7F-C925-C144-A201-9838A136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76D4B-3CD5-4D24-6083-AF10D336A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45C78-D118-60E9-76BC-357DB9E4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9B795-86CA-864F-6A4C-4256753C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B357B-E8DC-6698-182E-C9FF7554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806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E48F-7E0A-5BC5-0F8A-F27679EA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C953-4653-E7AE-3408-BD6C04EDD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1FF45-BC77-94A0-0BB0-0272DF701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40221-73FA-09B9-D194-EDB5FBBB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7EFF2-1119-B1ED-9646-653E4BFB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B1135-DC94-61F9-3081-C4FC7A8A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763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0F0A-8191-1B97-6587-5FB9DE56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0F20A-DD54-C579-4D3A-95DEBCB66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9DC93-C367-AE2B-3FA2-86E0F9B32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14317-D6FA-8993-0EB3-994CA5D28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6C8E82-131C-C105-F205-38E07EEBB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4FB0-5D09-FBE5-FC89-B9A51550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7CF3A-D41B-06B5-ED20-CDD35DA8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227F4-1458-A596-DAE9-875A42A3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204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1FD3-A5E6-E4CC-0D64-475A7233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1A3FF-5535-33B3-3ABC-1973E1ED6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8400F-1555-A602-E200-5C44697E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0D2AD-589B-3F37-748B-E19D6E6F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95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1B1F5-2FA4-A78D-2DE2-54A1E539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3273C-010F-4A46-31D2-98B13CFD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8E070-8A79-3509-FF31-9D8DCDB2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657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48A4-97C4-B921-28E6-E018CE1E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AD752-533F-65D5-FA6D-BAADEB40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4E576-73F7-4088-B5F7-D610415AD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7FB4D-318C-839D-79D0-F81ABD17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13E24-9AE8-EE88-119F-530FA609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AA15F-1F6E-FD5E-0DF7-EC1DA259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3589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ABF4-84C9-96AE-3F8B-5BF742BD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BF14A-CB95-CB89-3F1E-557BB6182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40927-BE8E-5DCA-E987-59AC4A52C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7EA17-E214-C59D-70DB-FED07FD2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308C8-4299-86C0-A56D-26E162E0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10061-1C9D-8880-BF16-AF1EAE04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431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68F9-ADE2-79DF-BBC6-D0FD94B78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12C65-5367-F867-7321-27A982964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50F7A-4460-442A-8726-4720C7E0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4CA96-83EC-FD9B-0105-274C65E5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92711-5870-00F7-08C8-3C4143F6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62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45D02-7C22-53F3-B74B-308A8C2D6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77814-AFAE-C97D-0E56-EF68F203F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C0644-87D0-F96B-B0E4-A1C31307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4DFC5-ED0F-CF65-5B9E-C4AB13E6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DB4F0-AC37-B712-018E-971F53C8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44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4EE1-B17C-042C-0AC8-CB55E0FAA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560BF-5680-64E3-CE4A-CF12D6008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0BE9F-5789-FFF0-4FDB-97C5755D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D9D85-561C-59FC-F0E7-B00C77AED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3EE83-1917-F370-EF24-71C3214D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3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19DD-5A21-59E1-8ED2-9700350A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A3FA2-30C8-F337-5D12-7E7E245DA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05B8D-DA73-F135-0F61-4295E7FD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1ED0C-EE3D-4CDA-C445-D2B0CAA9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CF89B-292C-8633-7186-1C5D2B77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832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AFEA-0911-9B8E-6B80-8E68589B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BF15D-1EE6-FBEF-58EA-B9C4100C3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74C0-AADC-92F7-C82B-8D356016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492B1-7131-73F4-72E2-327E1A5D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3A49C-78C2-B392-BF6C-12680BFF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406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7499-D523-C16D-19F8-4BF8B8C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B13AD-A866-86EA-149C-3312547FB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4EA65-F4B4-7823-1E98-9983628C4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01FB4-2825-71DC-F23D-AA03BAD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62758-3338-2304-D4A2-A0F1A937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8F857-BB2A-35EC-D0FE-3BAF5FC4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113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A31A-960D-E776-E999-89D90F49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DAA13-8FAD-99E1-C2FF-2DE8622A0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B4398-DC3E-25DF-77FC-17FD3FD50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EE7C9-BCAD-8B6D-4174-658DFC1AA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E2977-C357-FAF0-9273-EFFA5F00F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15A78-8633-6EF4-9718-C2179301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88A976-62FD-186A-F1B5-0E3C090F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A978F-B945-655F-257B-6DA3A966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764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A2350-FF03-8EEF-CA44-40192231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62C94-DDD5-14F6-179A-29E67ADCE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06662"/>
            <a:ext cx="10515600" cy="3612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865805-B34F-78AF-BCA7-1B7CA20E6025}"/>
              </a:ext>
            </a:extLst>
          </p:cNvPr>
          <p:cNvSpPr/>
          <p:nvPr userDrawn="1"/>
        </p:nvSpPr>
        <p:spPr>
          <a:xfrm>
            <a:off x="0" y="0"/>
            <a:ext cx="12192000" cy="756741"/>
          </a:xfrm>
          <a:prstGeom prst="rect">
            <a:avLst/>
          </a:prstGeom>
          <a:solidFill>
            <a:srgbClr val="FEE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pic>
        <p:nvPicPr>
          <p:cNvPr id="8" name="Picture 7" descr="A logo with orange text&#10;&#10;Description automatically generated">
            <a:extLst>
              <a:ext uri="{FF2B5EF4-FFF2-40B4-BE49-F238E27FC236}">
                <a16:creationId xmlns:a16="http://schemas.microsoft.com/office/drawing/2014/main" id="{7F7BB5AB-CEF9-F81A-9DD3-EF47FA34F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89" y="16207"/>
            <a:ext cx="1551421" cy="74053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B24CC8-F04E-E468-2BA8-015FD9419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676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Empowering Lives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7593DF6-17FF-DF05-A066-3A7433C83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7631" y="6356350"/>
            <a:ext cx="416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893B69-DC51-0148-AE61-7C6049FB8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Merriweather" panose="02000000000000000000" pitchFamily="2" charset="77"/>
          <a:ea typeface="+mj-ea"/>
          <a:cs typeface="Merriweather" panose="02000000000000000000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50AE5-FF87-4A74-B255-B5C53D3E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EC27A-948F-155D-535C-384A02715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15C12-1E08-7A3D-C8E2-A48C27941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F31D97-2C51-4F99-A401-FA60A4650190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91FB1-6AF7-6478-B875-BCBE3EDD7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72980-B2B7-6CAD-5964-C26A89886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990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4310A-C28C-B072-6F44-35255990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ABA91-488E-C950-FEE9-74DECCC62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1F910-C2E5-6BCC-9461-F513EE9D9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3FF7D5-6751-47FE-A458-A7CDE9A1D54F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1E8CA-2105-0933-F145-B05185F0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5970-2D65-EF09-36B3-4A534EF49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46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D234AE-51EE-8860-4112-CF79E211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329E9-4694-4929-0BB8-5E5A9B9E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1C003-EBF3-44F9-4E87-4D6BDD9A0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35A771-BD57-462B-8215-38B61DD148FC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1A61F-3476-421F-A7C0-56DD4EED0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DB602-2F93-D300-6575-F1E240C9B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94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A9ABA-1A2B-4B86-8717-CD433622B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53E00-BB7F-B59B-3D5A-EE70E0CE6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1C662-149D-1D34-4D8D-F931C2180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4AAC6E-DE8C-48FB-87EF-C397E146B294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3E985-61D4-229C-D593-004873A74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521E7-B5EB-6811-88D6-5114904DF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4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0775F-C343-1973-4DCC-08B69CC60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239DA1-AD93-FE5F-63C3-8AA38637D1BF}"/>
              </a:ext>
            </a:extLst>
          </p:cNvPr>
          <p:cNvSpPr txBox="1"/>
          <p:nvPr/>
        </p:nvSpPr>
        <p:spPr>
          <a:xfrm>
            <a:off x="2189407" y="134373"/>
            <a:ext cx="7218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2664C"/>
                </a:solidFill>
                <a:latin typeface="Handelson Two" panose="00000100000000000000" pitchFamily="50" charset="0"/>
              </a:rPr>
              <a:t>Saint Ignatius</a:t>
            </a:r>
            <a:endParaRPr lang="en-AU" sz="8800" dirty="0">
              <a:solidFill>
                <a:srgbClr val="F2664C"/>
              </a:solidFill>
              <a:latin typeface="Handelson Two" panose="00000100000000000000" pitchFamily="50" charset="0"/>
            </a:endParaRPr>
          </a:p>
        </p:txBody>
      </p:sp>
      <p:sp>
        <p:nvSpPr>
          <p:cNvPr id="2" name="Freeform 17">
            <a:extLst>
              <a:ext uri="{FF2B5EF4-FFF2-40B4-BE49-F238E27FC236}">
                <a16:creationId xmlns:a16="http://schemas.microsoft.com/office/drawing/2014/main" id="{870D31BF-34F8-AD40-4DB6-07412811D294}"/>
              </a:ext>
            </a:extLst>
          </p:cNvPr>
          <p:cNvSpPr/>
          <p:nvPr/>
        </p:nvSpPr>
        <p:spPr>
          <a:xfrm>
            <a:off x="362992" y="1928362"/>
            <a:ext cx="5655900" cy="4326837"/>
          </a:xfrm>
          <a:custGeom>
            <a:avLst/>
            <a:gdLst/>
            <a:ahLst/>
            <a:cxnLst/>
            <a:rect l="l" t="t" r="r" b="b"/>
            <a:pathLst>
              <a:path w="5655900" h="4326837">
                <a:moveTo>
                  <a:pt x="0" y="0"/>
                </a:moveTo>
                <a:lnTo>
                  <a:pt x="5655899" y="0"/>
                </a:lnTo>
                <a:lnTo>
                  <a:pt x="5655899" y="4326838"/>
                </a:lnTo>
                <a:lnTo>
                  <a:pt x="0" y="432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58AD31-E9D1-8192-4F60-8B234017D09E}"/>
              </a:ext>
            </a:extLst>
          </p:cNvPr>
          <p:cNvSpPr txBox="1">
            <a:spLocks/>
          </p:cNvSpPr>
          <p:nvPr/>
        </p:nvSpPr>
        <p:spPr>
          <a:xfrm>
            <a:off x="6251061" y="3951514"/>
            <a:ext cx="557794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Merriweather" panose="02000000000000000000" pitchFamily="2" charset="77"/>
                <a:ea typeface="+mj-ea"/>
                <a:cs typeface="Merriweather" panose="02000000000000000000" pitchFamily="2" charset="77"/>
              </a:defRPr>
            </a:lvl1pPr>
          </a:lstStyle>
          <a:p>
            <a:r>
              <a:rPr lang="en-US" sz="5400" dirty="0"/>
              <a:t>A kind man who showed us how to love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35691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AB751-5C02-4F9B-19FB-A21496259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727E6-B292-3F41-6EDB-10B21076EAE2}"/>
              </a:ext>
            </a:extLst>
          </p:cNvPr>
          <p:cNvSpPr/>
          <p:nvPr/>
        </p:nvSpPr>
        <p:spPr>
          <a:xfrm>
            <a:off x="6602680" y="1486403"/>
            <a:ext cx="4952011" cy="4673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discovered there were a lot of people who needed help. He decided to spread love and show them kindness and teach them about God.</a:t>
            </a:r>
            <a:endParaRPr lang="en-AU" sz="1600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077FBE8A-5A97-6B63-2E6B-95563C5A1879}"/>
              </a:ext>
            </a:extLst>
          </p:cNvPr>
          <p:cNvSpPr>
            <a:spLocks noChangeAspect="1"/>
          </p:cNvSpPr>
          <p:nvPr/>
        </p:nvSpPr>
        <p:spPr>
          <a:xfrm>
            <a:off x="637309" y="1123196"/>
            <a:ext cx="5436242" cy="5400000"/>
          </a:xfrm>
          <a:custGeom>
            <a:avLst/>
            <a:gdLst/>
            <a:ahLst/>
            <a:cxnLst/>
            <a:rect l="l" t="t" r="r" b="b"/>
            <a:pathLst>
              <a:path w="9755373" h="9690337">
                <a:moveTo>
                  <a:pt x="0" y="0"/>
                </a:moveTo>
                <a:lnTo>
                  <a:pt x="9755374" y="0"/>
                </a:lnTo>
                <a:lnTo>
                  <a:pt x="9755374" y="9690338"/>
                </a:lnTo>
                <a:lnTo>
                  <a:pt x="0" y="96903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06383-3CCE-88C8-B4E6-ADD13C138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5EE04A-CD7B-164B-8848-12297D63DD62}"/>
              </a:ext>
            </a:extLst>
          </p:cNvPr>
          <p:cNvSpPr/>
          <p:nvPr/>
        </p:nvSpPr>
        <p:spPr>
          <a:xfrm>
            <a:off x="239550" y="1061287"/>
            <a:ext cx="6709559" cy="591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become a priest &amp; say mass, Ignatius needed to learn a different language called Latin.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cs typeface="Times New Roman" panose="02020603050405020304" pitchFamily="18" charset="0"/>
              </a:rPr>
              <a:t>So, when he was a grown-up, he went back to school with the young children.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cs typeface="Times New Roman" panose="02020603050405020304" pitchFamily="18" charset="0"/>
              </a:rPr>
              <a:t>It must have been hard for Ignatius.</a:t>
            </a:r>
            <a:endParaRPr lang="en-AU" sz="1600" dirty="0"/>
          </a:p>
          <a:p>
            <a:pPr marL="271462"/>
            <a:endParaRPr lang="en-AU" sz="1600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9E39C90F-D510-273B-799B-805074E01F92}"/>
              </a:ext>
            </a:extLst>
          </p:cNvPr>
          <p:cNvSpPr>
            <a:spLocks noChangeAspect="1"/>
          </p:cNvSpPr>
          <p:nvPr/>
        </p:nvSpPr>
        <p:spPr>
          <a:xfrm>
            <a:off x="6849663" y="2054431"/>
            <a:ext cx="5102787" cy="3005126"/>
          </a:xfrm>
          <a:custGeom>
            <a:avLst/>
            <a:gdLst/>
            <a:ahLst/>
            <a:cxnLst/>
            <a:rect l="l" t="t" r="r" b="b"/>
            <a:pathLst>
              <a:path w="10287000" h="6058206">
                <a:moveTo>
                  <a:pt x="0" y="0"/>
                </a:moveTo>
                <a:lnTo>
                  <a:pt x="10287000" y="0"/>
                </a:lnTo>
                <a:lnTo>
                  <a:pt x="10287000" y="6058206"/>
                </a:lnTo>
                <a:lnTo>
                  <a:pt x="0" y="60582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F78C2-7E10-8D44-6F18-9E2DC0BBD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E912DB-20AC-B4FC-08C5-68EB11F9C903}"/>
              </a:ext>
            </a:extLst>
          </p:cNvPr>
          <p:cNvSpPr/>
          <p:nvPr/>
        </p:nvSpPr>
        <p:spPr>
          <a:xfrm>
            <a:off x="192384" y="1173684"/>
            <a:ext cx="6010494" cy="528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Later,</a:t>
            </a:r>
            <a:r>
              <a:rPr lang="en-AU" sz="4400" dirty="0">
                <a:ea typeface="Calibri" panose="020F0502020204030204" pitchFamily="34" charset="0"/>
                <a:cs typeface="Times New Roman" panose="02020603050405020304" pitchFamily="18" charset="0"/>
              </a:rPr>
              <a:t> he went to University where he met some friends called Francis Xavier and Peter Faver. They helped Ignatius be kind to others</a:t>
            </a:r>
            <a:endParaRPr lang="en-AU" sz="4400" dirty="0"/>
          </a:p>
          <a:p>
            <a:pPr marL="714375" indent="-442913">
              <a:buFont typeface="+mj-lt"/>
              <a:buAutoNum type="arabicPeriod"/>
            </a:pPr>
            <a:endParaRPr lang="en-AU" sz="1600" dirty="0"/>
          </a:p>
          <a:p>
            <a:pPr marL="271462"/>
            <a:endParaRPr lang="en-AU" sz="1600" dirty="0"/>
          </a:p>
          <a:p>
            <a:pPr marL="271462"/>
            <a:endParaRPr lang="en-AU" sz="1600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7B096FA0-7718-D3D2-7A49-4CD65A3F16A2}"/>
              </a:ext>
            </a:extLst>
          </p:cNvPr>
          <p:cNvSpPr>
            <a:spLocks noChangeAspect="1"/>
          </p:cNvSpPr>
          <p:nvPr/>
        </p:nvSpPr>
        <p:spPr>
          <a:xfrm>
            <a:off x="6452261" y="189000"/>
            <a:ext cx="5060571" cy="6480000"/>
          </a:xfrm>
          <a:custGeom>
            <a:avLst/>
            <a:gdLst/>
            <a:ahLst/>
            <a:cxnLst/>
            <a:rect l="l" t="t" r="r" b="b"/>
            <a:pathLst>
              <a:path w="8513443" h="10901360">
                <a:moveTo>
                  <a:pt x="0" y="0"/>
                </a:moveTo>
                <a:lnTo>
                  <a:pt x="8513443" y="0"/>
                </a:lnTo>
                <a:lnTo>
                  <a:pt x="8513443" y="10901360"/>
                </a:lnTo>
                <a:lnTo>
                  <a:pt x="0" y="10901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7A959-2BD9-5840-2F39-A357D4632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028139-A2E8-59D0-30D5-C7D4465ED668}"/>
              </a:ext>
            </a:extLst>
          </p:cNvPr>
          <p:cNvSpPr/>
          <p:nvPr/>
        </p:nvSpPr>
        <p:spPr>
          <a:xfrm>
            <a:off x="0" y="1698144"/>
            <a:ext cx="6709559" cy="4371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Lots more friends joined them.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cs typeface="Times New Roman" panose="02020603050405020304" pitchFamily="18" charset="0"/>
              </a:rPr>
              <a:t>They were called the Society of Jesus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cs typeface="Times New Roman" panose="02020603050405020304" pitchFamily="18" charset="0"/>
              </a:rPr>
              <a:t>Or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6000" b="1" dirty="0">
                <a:cs typeface="Times New Roman" panose="02020603050405020304" pitchFamily="18" charset="0"/>
              </a:rPr>
              <a:t>JESUITS</a:t>
            </a:r>
            <a:endParaRPr lang="en-AU" sz="6000" b="1" dirty="0"/>
          </a:p>
          <a:p>
            <a:pPr marL="271462"/>
            <a:endParaRPr lang="en-AU" sz="16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A31E73C-C841-12A9-E2A4-DA2828A03E00}"/>
              </a:ext>
            </a:extLst>
          </p:cNvPr>
          <p:cNvSpPr>
            <a:spLocks noChangeAspect="1"/>
          </p:cNvSpPr>
          <p:nvPr/>
        </p:nvSpPr>
        <p:spPr>
          <a:xfrm>
            <a:off x="6801326" y="1199406"/>
            <a:ext cx="5250570" cy="5039609"/>
          </a:xfrm>
          <a:custGeom>
            <a:avLst/>
            <a:gdLst/>
            <a:ahLst/>
            <a:cxnLst/>
            <a:rect l="l" t="t" r="r" b="b"/>
            <a:pathLst>
              <a:path w="10287000" h="9873683">
                <a:moveTo>
                  <a:pt x="0" y="0"/>
                </a:moveTo>
                <a:lnTo>
                  <a:pt x="10287000" y="0"/>
                </a:lnTo>
                <a:lnTo>
                  <a:pt x="10287000" y="9873683"/>
                </a:lnTo>
                <a:lnTo>
                  <a:pt x="0" y="987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3ACEA-A38F-8DFD-CAB1-BC40A84F7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6B6727-CEE6-09E7-115E-F1EEEE6E4EB7}"/>
              </a:ext>
            </a:extLst>
          </p:cNvPr>
          <p:cNvSpPr/>
          <p:nvPr/>
        </p:nvSpPr>
        <p:spPr>
          <a:xfrm>
            <a:off x="5094514" y="1891143"/>
            <a:ext cx="6709559" cy="3075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They travelled to lots of places far away, like India &amp; Germany, to teach others how to be kind and live like God.</a:t>
            </a:r>
            <a:endParaRPr lang="en-AU" sz="1600" dirty="0"/>
          </a:p>
          <a:p>
            <a:pPr marL="271462"/>
            <a:endParaRPr lang="en-AU" sz="1600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1248D32A-4AE7-65C8-4AB9-5876A5F79D64}"/>
              </a:ext>
            </a:extLst>
          </p:cNvPr>
          <p:cNvSpPr>
            <a:spLocks noChangeAspect="1"/>
          </p:cNvSpPr>
          <p:nvPr/>
        </p:nvSpPr>
        <p:spPr>
          <a:xfrm>
            <a:off x="292788" y="1109562"/>
            <a:ext cx="4217143" cy="5400000"/>
          </a:xfrm>
          <a:custGeom>
            <a:avLst/>
            <a:gdLst/>
            <a:ahLst/>
            <a:cxnLst/>
            <a:rect l="l" t="t" r="r" b="b"/>
            <a:pathLst>
              <a:path w="7398832" h="9474114">
                <a:moveTo>
                  <a:pt x="0" y="0"/>
                </a:moveTo>
                <a:lnTo>
                  <a:pt x="7398833" y="0"/>
                </a:lnTo>
                <a:lnTo>
                  <a:pt x="7398833" y="9474114"/>
                </a:lnTo>
                <a:lnTo>
                  <a:pt x="0" y="9474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44" r="-4944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E963E-7D96-CDF6-689F-30367477D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D88E88-886F-2DD0-AF12-3977D3060EC0}"/>
              </a:ext>
            </a:extLst>
          </p:cNvPr>
          <p:cNvSpPr/>
          <p:nvPr/>
        </p:nvSpPr>
        <p:spPr>
          <a:xfrm>
            <a:off x="6511636" y="2858000"/>
            <a:ext cx="6010494" cy="1411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 team photo</a:t>
            </a:r>
            <a:endParaRPr lang="en-AU" sz="1600" dirty="0"/>
          </a:p>
          <a:p>
            <a:pPr marL="271462"/>
            <a:endParaRPr lang="en-AU" sz="1600" dirty="0"/>
          </a:p>
          <a:p>
            <a:pPr marL="271462"/>
            <a:endParaRPr lang="en-AU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94B931-E272-BFAF-7C4F-EC590B763972}"/>
              </a:ext>
            </a:extLst>
          </p:cNvPr>
          <p:cNvSpPr/>
          <p:nvPr/>
        </p:nvSpPr>
        <p:spPr>
          <a:xfrm>
            <a:off x="344784" y="1361709"/>
            <a:ext cx="6010494" cy="538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Jesuit Mission Australia are a group of people who try to love like Saint Ignatius.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cs typeface="Times New Roman" panose="02020603050405020304" pitchFamily="18" charset="0"/>
              </a:rPr>
              <a:t>They choose to be kind to people who need help</a:t>
            </a:r>
            <a:endParaRPr lang="en-AU" sz="4400" dirty="0"/>
          </a:p>
          <a:p>
            <a:pPr marL="714375" indent="-442913">
              <a:buFont typeface="+mj-lt"/>
              <a:buAutoNum type="arabicPeriod"/>
            </a:pPr>
            <a:endParaRPr lang="en-AU" sz="1600" dirty="0"/>
          </a:p>
          <a:p>
            <a:pPr marL="271462"/>
            <a:endParaRPr lang="en-AU" sz="1600" dirty="0"/>
          </a:p>
          <a:p>
            <a:pPr marL="271462"/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4571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0C7CF-1543-9470-0C47-29E5D0F33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B67E33-0689-0603-0D48-2D320F1BD98C}"/>
              </a:ext>
            </a:extLst>
          </p:cNvPr>
          <p:cNvSpPr/>
          <p:nvPr/>
        </p:nvSpPr>
        <p:spPr>
          <a:xfrm>
            <a:off x="5094514" y="1891143"/>
            <a:ext cx="670955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 are some of the peo</a:t>
            </a:r>
            <a:r>
              <a:rPr lang="en-AU" sz="4000" dirty="0">
                <a:ea typeface="Calibri" panose="020F0502020204030204" pitchFamily="34" charset="0"/>
                <a:cs typeface="Times New Roman" panose="02020603050405020304" pitchFamily="18" charset="0"/>
              </a:rPr>
              <a:t>ple that Jesuit Mission has helped.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cs typeface="Times New Roman" panose="02020603050405020304" pitchFamily="18" charset="0"/>
              </a:rPr>
              <a:t>What can you see?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cs typeface="Times New Roman" panose="02020603050405020304" pitchFamily="18" charset="0"/>
              </a:rPr>
              <a:t>I wonder how Jesuit Mission helped these children?</a:t>
            </a:r>
            <a:endParaRPr lang="en-AU" sz="1600" dirty="0"/>
          </a:p>
          <a:p>
            <a:pPr marL="271462"/>
            <a:endParaRPr lang="en-AU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CD861F-AE98-14AB-82D0-34A75BBA0A08}"/>
              </a:ext>
            </a:extLst>
          </p:cNvPr>
          <p:cNvSpPr/>
          <p:nvPr/>
        </p:nvSpPr>
        <p:spPr>
          <a:xfrm>
            <a:off x="-96982" y="2594763"/>
            <a:ext cx="6010494" cy="1411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 photos</a:t>
            </a:r>
            <a:endParaRPr lang="en-AU" sz="1600" dirty="0"/>
          </a:p>
          <a:p>
            <a:pPr marL="271462"/>
            <a:endParaRPr lang="en-AU" sz="1600" dirty="0"/>
          </a:p>
          <a:p>
            <a:pPr marL="271462"/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422213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98728-B16E-DEC4-1D2F-1A6D71BAD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8A634C-E629-FC04-F919-8538A9CD98C0}"/>
              </a:ext>
            </a:extLst>
          </p:cNvPr>
          <p:cNvSpPr/>
          <p:nvPr/>
        </p:nvSpPr>
        <p:spPr>
          <a:xfrm>
            <a:off x="6096000" y="806744"/>
            <a:ext cx="5846619" cy="262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can you see? </a:t>
            </a:r>
            <a:endParaRPr lang="en-AU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cs typeface="Times New Roman" panose="02020603050405020304" pitchFamily="18" charset="0"/>
              </a:rPr>
              <a:t>What do you think?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cs typeface="Times New Roman" panose="02020603050405020304" pitchFamily="18" charset="0"/>
              </a:rPr>
              <a:t>What do you wonder?</a:t>
            </a:r>
            <a:endParaRPr lang="en-AU" sz="1600" dirty="0"/>
          </a:p>
          <a:p>
            <a:pPr marL="271462"/>
            <a:endParaRPr lang="en-AU" sz="1600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6322BC34-3FDE-9D02-E3BC-E1092AFA2081}"/>
              </a:ext>
            </a:extLst>
          </p:cNvPr>
          <p:cNvSpPr/>
          <p:nvPr/>
        </p:nvSpPr>
        <p:spPr>
          <a:xfrm>
            <a:off x="138545" y="1218130"/>
            <a:ext cx="5540538" cy="5340985"/>
          </a:xfrm>
          <a:custGeom>
            <a:avLst/>
            <a:gdLst/>
            <a:ahLst/>
            <a:cxnLst/>
            <a:rect l="l" t="t" r="r" b="b"/>
            <a:pathLst>
              <a:path w="9050904" h="7899266">
                <a:moveTo>
                  <a:pt x="0" y="0"/>
                </a:moveTo>
                <a:lnTo>
                  <a:pt x="9050904" y="0"/>
                </a:lnTo>
                <a:lnTo>
                  <a:pt x="9050904" y="7899265"/>
                </a:lnTo>
                <a:lnTo>
                  <a:pt x="0" y="78992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72AB9-2E3A-DA85-6E60-83AE0C5A0B28}"/>
              </a:ext>
            </a:extLst>
          </p:cNvPr>
          <p:cNvSpPr/>
          <p:nvPr/>
        </p:nvSpPr>
        <p:spPr>
          <a:xfrm>
            <a:off x="5482441" y="3380681"/>
            <a:ext cx="6709559" cy="317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These people didn’t have water near their ho</a:t>
            </a:r>
            <a:r>
              <a:rPr lang="en-AU" sz="3200" dirty="0">
                <a:ea typeface="Calibri" panose="020F0502020204030204" pitchFamily="34" charset="0"/>
                <a:cs typeface="Times New Roman" panose="02020603050405020304" pitchFamily="18" charset="0"/>
              </a:rPr>
              <a:t>me &amp; had to walk a very long way to get it.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3200" dirty="0">
                <a:cs typeface="Times New Roman" panose="02020603050405020304" pitchFamily="18" charset="0"/>
              </a:rPr>
              <a:t>Jesuit Mission helped to get them water from a tap near their home.</a:t>
            </a:r>
            <a:endParaRPr lang="en-AU" sz="3200" dirty="0"/>
          </a:p>
          <a:p>
            <a:pPr marL="271462"/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9361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FB1A1-86DE-77B0-BC1A-0D4126C26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6345F3E-6402-4243-5D11-407EB9332BFA}"/>
              </a:ext>
            </a:extLst>
          </p:cNvPr>
          <p:cNvSpPr>
            <a:spLocks noChangeAspect="1"/>
          </p:cNvSpPr>
          <p:nvPr/>
        </p:nvSpPr>
        <p:spPr>
          <a:xfrm>
            <a:off x="188787" y="1436914"/>
            <a:ext cx="6355009" cy="4441748"/>
          </a:xfrm>
          <a:custGeom>
            <a:avLst/>
            <a:gdLst/>
            <a:ahLst/>
            <a:cxnLst/>
            <a:rect l="l" t="t" r="r" b="b"/>
            <a:pathLst>
              <a:path w="9748294" h="6562666">
                <a:moveTo>
                  <a:pt x="0" y="0"/>
                </a:moveTo>
                <a:lnTo>
                  <a:pt x="9748294" y="0"/>
                </a:lnTo>
                <a:lnTo>
                  <a:pt x="9748294" y="6562666"/>
                </a:lnTo>
                <a:lnTo>
                  <a:pt x="0" y="6562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02708D-98C3-63D2-CB63-6C1699E7A3F3}"/>
              </a:ext>
            </a:extLst>
          </p:cNvPr>
          <p:cNvSpPr/>
          <p:nvPr/>
        </p:nvSpPr>
        <p:spPr>
          <a:xfrm>
            <a:off x="6638307" y="845527"/>
            <a:ext cx="525681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can you see? </a:t>
            </a:r>
            <a:endParaRPr lang="en-AU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cs typeface="Times New Roman" panose="02020603050405020304" pitchFamily="18" charset="0"/>
              </a:rPr>
              <a:t>What are the boys feeling?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cs typeface="Times New Roman" panose="02020603050405020304" pitchFamily="18" charset="0"/>
              </a:rPr>
              <a:t>Why?</a:t>
            </a:r>
            <a:endParaRPr lang="en-AU" sz="1600" dirty="0"/>
          </a:p>
          <a:p>
            <a:pPr marL="271462"/>
            <a:endParaRPr lang="en-AU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0F72D8-1090-AB93-516A-B8097E69E799}"/>
              </a:ext>
            </a:extLst>
          </p:cNvPr>
          <p:cNvSpPr/>
          <p:nvPr/>
        </p:nvSpPr>
        <p:spPr>
          <a:xfrm>
            <a:off x="6638307" y="4126425"/>
            <a:ext cx="4914122" cy="2548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Jesuit Mission helped these boys and lots of children just like them to go to school and learn</a:t>
            </a:r>
            <a:endParaRPr lang="en-AU" sz="3200" dirty="0"/>
          </a:p>
          <a:p>
            <a:pPr marL="271462"/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53819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A6144-ABE0-8DD3-B51E-C794DD3AE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2DC8DF-FD9F-736A-A34E-78B5B6E53F6B}"/>
              </a:ext>
            </a:extLst>
          </p:cNvPr>
          <p:cNvSpPr/>
          <p:nvPr/>
        </p:nvSpPr>
        <p:spPr>
          <a:xfrm>
            <a:off x="6746403" y="3084422"/>
            <a:ext cx="5256810" cy="3178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does this mean?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cs typeface="Times New Roman" panose="02020603050405020304" pitchFamily="18" charset="0"/>
              </a:rPr>
              <a:t>Where can you find God?</a:t>
            </a:r>
            <a:endParaRPr lang="en-AU" sz="1600" dirty="0"/>
          </a:p>
          <a:p>
            <a:pPr marL="271462"/>
            <a:endParaRPr lang="en-AU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653311-9B0A-5E92-AE19-E8810BDEECE6}"/>
              </a:ext>
            </a:extLst>
          </p:cNvPr>
          <p:cNvSpPr/>
          <p:nvPr/>
        </p:nvSpPr>
        <p:spPr>
          <a:xfrm>
            <a:off x="6746403" y="1235666"/>
            <a:ext cx="4914122" cy="1495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Saint Ignatius asked us to find God in all things.</a:t>
            </a:r>
            <a:endParaRPr lang="en-AU" sz="3200" dirty="0"/>
          </a:p>
          <a:p>
            <a:pPr marL="271462"/>
            <a:endParaRPr lang="en-AU" sz="16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DB4EC96-54A4-520E-2621-6EB9FEB1DD77}"/>
              </a:ext>
            </a:extLst>
          </p:cNvPr>
          <p:cNvSpPr>
            <a:spLocks noChangeAspect="1"/>
          </p:cNvSpPr>
          <p:nvPr/>
        </p:nvSpPr>
        <p:spPr>
          <a:xfrm>
            <a:off x="1181878" y="994431"/>
            <a:ext cx="4219699" cy="5370526"/>
          </a:xfrm>
          <a:custGeom>
            <a:avLst/>
            <a:gdLst/>
            <a:ahLst/>
            <a:cxnLst/>
            <a:rect l="l" t="t" r="r" b="b"/>
            <a:pathLst>
              <a:path w="7845279" h="9984901">
                <a:moveTo>
                  <a:pt x="0" y="0"/>
                </a:moveTo>
                <a:lnTo>
                  <a:pt x="7845280" y="0"/>
                </a:lnTo>
                <a:lnTo>
                  <a:pt x="7845280" y="9984901"/>
                </a:lnTo>
                <a:lnTo>
                  <a:pt x="0" y="99849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850" r="-12850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59C1AE25-C758-37A1-08CB-A7B6D884E28A}"/>
              </a:ext>
            </a:extLst>
          </p:cNvPr>
          <p:cNvSpPr>
            <a:spLocks noChangeAspect="1"/>
          </p:cNvSpPr>
          <p:nvPr/>
        </p:nvSpPr>
        <p:spPr>
          <a:xfrm>
            <a:off x="8182099" y="757913"/>
            <a:ext cx="3418876" cy="5993209"/>
          </a:xfrm>
          <a:custGeom>
            <a:avLst/>
            <a:gdLst/>
            <a:ahLst/>
            <a:cxnLst/>
            <a:rect l="l" t="t" r="r" b="b"/>
            <a:pathLst>
              <a:path w="6740587" h="11816089">
                <a:moveTo>
                  <a:pt x="0" y="0"/>
                </a:moveTo>
                <a:lnTo>
                  <a:pt x="6740588" y="0"/>
                </a:lnTo>
                <a:lnTo>
                  <a:pt x="6740588" y="11816089"/>
                </a:lnTo>
                <a:lnTo>
                  <a:pt x="0" y="11816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20" r="-1451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1025" y="1375565"/>
            <a:ext cx="6010494" cy="626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Ignatius was born in a small town called Loyola which is in Spain.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4400" dirty="0"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cs typeface="Times New Roman" panose="02020603050405020304" pitchFamily="18" charset="0"/>
              </a:rPr>
              <a:t>His real name was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cs typeface="Times New Roman" panose="02020603050405020304" pitchFamily="18" charset="0"/>
              </a:rPr>
              <a:t>INIGO LOPEZ</a:t>
            </a:r>
            <a:endParaRPr lang="en-AU" sz="4400" dirty="0"/>
          </a:p>
          <a:p>
            <a:pPr marL="714375" indent="-442913" algn="ctr">
              <a:buFont typeface="+mj-lt"/>
              <a:buAutoNum type="arabicPeriod"/>
            </a:pPr>
            <a:endParaRPr lang="en-AU" sz="4400" dirty="0"/>
          </a:p>
          <a:p>
            <a:pPr marL="714375" indent="-442913">
              <a:buFont typeface="+mj-lt"/>
              <a:buAutoNum type="arabicPeriod"/>
            </a:pPr>
            <a:endParaRPr lang="en-AU" sz="1600" dirty="0"/>
          </a:p>
          <a:p>
            <a:pPr marL="271462"/>
            <a:endParaRPr lang="en-AU" sz="1600" dirty="0"/>
          </a:p>
          <a:p>
            <a:pPr marL="271462"/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429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44434-2BC3-B996-887B-152E3C040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6FC1BB-9005-1209-2E4B-DE88BCB42968}"/>
              </a:ext>
            </a:extLst>
          </p:cNvPr>
          <p:cNvSpPr/>
          <p:nvPr/>
        </p:nvSpPr>
        <p:spPr>
          <a:xfrm>
            <a:off x="6790425" y="1089368"/>
            <a:ext cx="525681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can you see?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ea typeface="Calibri" panose="020F0502020204030204" pitchFamily="34" charset="0"/>
                <a:cs typeface="Times New Roman" panose="02020603050405020304" pitchFamily="18" charset="0"/>
              </a:rPr>
              <a:t>Can you find kindness in this picture?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you find God in this picture?</a:t>
            </a:r>
          </a:p>
          <a:p>
            <a:pPr marL="271462"/>
            <a:endParaRPr lang="en-AU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FDF70B-7601-7DB5-7748-94FDA74DC807}"/>
              </a:ext>
            </a:extLst>
          </p:cNvPr>
          <p:cNvSpPr/>
          <p:nvPr/>
        </p:nvSpPr>
        <p:spPr>
          <a:xfrm>
            <a:off x="6568273" y="4998928"/>
            <a:ext cx="4914122" cy="2021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you have found kindness you have found God</a:t>
            </a:r>
            <a:endParaRPr lang="en-AU" sz="3200" dirty="0"/>
          </a:p>
          <a:p>
            <a:pPr marL="271462"/>
            <a:endParaRPr lang="en-AU" sz="1600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166CF71D-D1FE-4923-D46F-1C4DC44FC312}"/>
              </a:ext>
            </a:extLst>
          </p:cNvPr>
          <p:cNvSpPr>
            <a:spLocks noChangeAspect="1"/>
          </p:cNvSpPr>
          <p:nvPr/>
        </p:nvSpPr>
        <p:spPr>
          <a:xfrm>
            <a:off x="296883" y="1357239"/>
            <a:ext cx="6034948" cy="4407546"/>
          </a:xfrm>
          <a:custGeom>
            <a:avLst/>
            <a:gdLst/>
            <a:ahLst/>
            <a:cxnLst/>
            <a:rect l="l" t="t" r="r" b="b"/>
            <a:pathLst>
              <a:path w="9834366" h="7182402">
                <a:moveTo>
                  <a:pt x="0" y="0"/>
                </a:moveTo>
                <a:lnTo>
                  <a:pt x="9834366" y="0"/>
                </a:lnTo>
                <a:lnTo>
                  <a:pt x="9834366" y="7182402"/>
                </a:lnTo>
                <a:lnTo>
                  <a:pt x="0" y="7182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5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DDD4F-22E4-CB80-B8FB-FFEBA3A62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7E036E-2433-2CB2-ECD4-DA8DA09BDDEE}"/>
              </a:ext>
            </a:extLst>
          </p:cNvPr>
          <p:cNvSpPr/>
          <p:nvPr/>
        </p:nvSpPr>
        <p:spPr>
          <a:xfrm>
            <a:off x="85506" y="756067"/>
            <a:ext cx="6010494" cy="561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Saint Ignatius lived a long time ago, but he wrote down lots of his ideas to share.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cs typeface="Times New Roman" panose="02020603050405020304" pitchFamily="18" charset="0"/>
              </a:rPr>
              <a:t>We can try to be like Saint Ignatius &amp; choose kindness every day</a:t>
            </a:r>
            <a:endParaRPr lang="en-AU" sz="1600" dirty="0"/>
          </a:p>
          <a:p>
            <a:pPr marL="271462"/>
            <a:endParaRPr lang="en-AU" sz="1600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7FF347B1-A410-0811-51F6-A07B7783FB58}"/>
              </a:ext>
            </a:extLst>
          </p:cNvPr>
          <p:cNvSpPr>
            <a:spLocks noChangeAspect="1"/>
          </p:cNvSpPr>
          <p:nvPr/>
        </p:nvSpPr>
        <p:spPr>
          <a:xfrm>
            <a:off x="6096000" y="1520041"/>
            <a:ext cx="5966894" cy="4446561"/>
          </a:xfrm>
          <a:custGeom>
            <a:avLst/>
            <a:gdLst/>
            <a:ahLst/>
            <a:cxnLst/>
            <a:rect l="l" t="t" r="r" b="b"/>
            <a:pathLst>
              <a:path w="9860351" h="7347987">
                <a:moveTo>
                  <a:pt x="0" y="0"/>
                </a:moveTo>
                <a:lnTo>
                  <a:pt x="9860351" y="0"/>
                </a:lnTo>
                <a:lnTo>
                  <a:pt x="9860351" y="7347987"/>
                </a:lnTo>
                <a:lnTo>
                  <a:pt x="0" y="7347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687C8-2A20-8125-5C89-395536BB0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48" y="1074333"/>
            <a:ext cx="4718174" cy="54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011899-BFD0-5630-DB77-A802384E4F15}"/>
              </a:ext>
            </a:extLst>
          </p:cNvPr>
          <p:cNvSpPr txBox="1"/>
          <p:nvPr/>
        </p:nvSpPr>
        <p:spPr>
          <a:xfrm>
            <a:off x="6446012" y="1715274"/>
            <a:ext cx="52224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4000" b="1" dirty="0">
                <a:solidFill>
                  <a:srgbClr val="F2664C"/>
                </a:solidFill>
                <a:latin typeface="Merriweather"/>
              </a:rPr>
              <a:t>With gratitude</a:t>
            </a:r>
            <a:r>
              <a:rPr lang="en-AU" sz="4000" b="1" dirty="0">
                <a:solidFill>
                  <a:srgbClr val="F2664C"/>
                </a:solidFill>
              </a:rPr>
              <a:t> </a:t>
            </a:r>
            <a:endParaRPr lang="en-AU" sz="4000" b="1" dirty="0">
              <a:solidFill>
                <a:srgbClr val="F2664C"/>
              </a:solidFill>
              <a:ea typeface="Open Sans"/>
              <a:cs typeface="Open Sans"/>
            </a:endParaRPr>
          </a:p>
        </p:txBody>
      </p:sp>
      <p:pic>
        <p:nvPicPr>
          <p:cNvPr id="3" name="Picture 2" descr="A logo with orange text&#10;&#10;Description automatically generated">
            <a:extLst>
              <a:ext uri="{FF2B5EF4-FFF2-40B4-BE49-F238E27FC236}">
                <a16:creationId xmlns:a16="http://schemas.microsoft.com/office/drawing/2014/main" id="{7DDBC925-A0DC-616E-2DE1-72544E922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618" y="5337463"/>
            <a:ext cx="2464366" cy="117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0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94FC3-45C5-B03D-3A98-BC9B09BAE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797033-010E-0843-F6CD-376969F1CC46}"/>
              </a:ext>
            </a:extLst>
          </p:cNvPr>
          <p:cNvSpPr/>
          <p:nvPr/>
        </p:nvSpPr>
        <p:spPr>
          <a:xfrm>
            <a:off x="5483659" y="2563097"/>
            <a:ext cx="6010494" cy="3059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Ignatius loved to play and enjoyed adventures</a:t>
            </a:r>
            <a:endParaRPr lang="en-AU" sz="4400" dirty="0"/>
          </a:p>
          <a:p>
            <a:pPr marL="714375" indent="-442913" algn="ctr">
              <a:buFont typeface="+mj-lt"/>
              <a:buAutoNum type="arabicPeriod"/>
            </a:pPr>
            <a:endParaRPr lang="en-AU" sz="4400" dirty="0"/>
          </a:p>
          <a:p>
            <a:pPr marL="714375" indent="-442913">
              <a:buFont typeface="+mj-lt"/>
              <a:buAutoNum type="arabicPeriod"/>
            </a:pPr>
            <a:endParaRPr lang="en-AU" sz="1600" dirty="0"/>
          </a:p>
          <a:p>
            <a:pPr marL="271462"/>
            <a:endParaRPr lang="en-AU" sz="1600" dirty="0"/>
          </a:p>
          <a:p>
            <a:pPr marL="271462"/>
            <a:endParaRPr lang="en-AU" sz="1600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0FA024D3-D28E-4294-5321-44C7D529B3F5}"/>
              </a:ext>
            </a:extLst>
          </p:cNvPr>
          <p:cNvSpPr>
            <a:spLocks noChangeAspect="1"/>
          </p:cNvSpPr>
          <p:nvPr/>
        </p:nvSpPr>
        <p:spPr>
          <a:xfrm>
            <a:off x="356260" y="1056912"/>
            <a:ext cx="4896000" cy="5423046"/>
          </a:xfrm>
          <a:custGeom>
            <a:avLst/>
            <a:gdLst/>
            <a:ahLst/>
            <a:cxnLst/>
            <a:rect l="l" t="t" r="r" b="b"/>
            <a:pathLst>
              <a:path w="10287000" h="11394420">
                <a:moveTo>
                  <a:pt x="0" y="0"/>
                </a:moveTo>
                <a:lnTo>
                  <a:pt x="10287000" y="0"/>
                </a:lnTo>
                <a:lnTo>
                  <a:pt x="10287000" y="11394420"/>
                </a:lnTo>
                <a:lnTo>
                  <a:pt x="0" y="11394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EDD9C-D788-5A90-6D16-900AC1834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211DD7-5A82-C435-D242-C2015D244BDE}"/>
              </a:ext>
            </a:extLst>
          </p:cNvPr>
          <p:cNvSpPr/>
          <p:nvPr/>
        </p:nvSpPr>
        <p:spPr>
          <a:xfrm>
            <a:off x="555399" y="1755575"/>
            <a:ext cx="6010494" cy="4611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a boy, school was important to Ignatius.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cs typeface="Times New Roman" panose="02020603050405020304" pitchFamily="18" charset="0"/>
              </a:rPr>
              <a:t>He tried very hard to learn.</a:t>
            </a:r>
            <a:endParaRPr lang="en-AU" sz="4400" dirty="0"/>
          </a:p>
          <a:p>
            <a:pPr marL="714375" indent="-442913" algn="ctr">
              <a:buFont typeface="+mj-lt"/>
              <a:buAutoNum type="arabicPeriod"/>
            </a:pPr>
            <a:endParaRPr lang="en-AU" sz="4400" dirty="0"/>
          </a:p>
          <a:p>
            <a:pPr marL="714375" indent="-442913">
              <a:buFont typeface="+mj-lt"/>
              <a:buAutoNum type="arabicPeriod"/>
            </a:pPr>
            <a:endParaRPr lang="en-AU" sz="1600" dirty="0"/>
          </a:p>
          <a:p>
            <a:pPr marL="271462"/>
            <a:endParaRPr lang="en-AU" sz="1600" dirty="0"/>
          </a:p>
          <a:p>
            <a:pPr marL="271462"/>
            <a:endParaRPr lang="en-AU" sz="16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F19599D-BCB9-DB85-C43C-AB9493BDAF28}"/>
              </a:ext>
            </a:extLst>
          </p:cNvPr>
          <p:cNvSpPr>
            <a:spLocks noChangeAspect="1"/>
          </p:cNvSpPr>
          <p:nvPr/>
        </p:nvSpPr>
        <p:spPr>
          <a:xfrm>
            <a:off x="7593841" y="1050084"/>
            <a:ext cx="3912131" cy="5316753"/>
          </a:xfrm>
          <a:custGeom>
            <a:avLst/>
            <a:gdLst/>
            <a:ahLst/>
            <a:cxnLst/>
            <a:rect l="l" t="t" r="r" b="b"/>
            <a:pathLst>
              <a:path w="9370163" h="12734451">
                <a:moveTo>
                  <a:pt x="0" y="0"/>
                </a:moveTo>
                <a:lnTo>
                  <a:pt x="9370164" y="0"/>
                </a:lnTo>
                <a:lnTo>
                  <a:pt x="9370164" y="12734451"/>
                </a:lnTo>
                <a:lnTo>
                  <a:pt x="0" y="127344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85735-0999-E3BF-F7DB-1395DBC5F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BCED72-855A-76E4-405B-1F466994CBDF}"/>
              </a:ext>
            </a:extLst>
          </p:cNvPr>
          <p:cNvSpPr/>
          <p:nvPr/>
        </p:nvSpPr>
        <p:spPr>
          <a:xfrm>
            <a:off x="85506" y="2147461"/>
            <a:ext cx="6010494" cy="3059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was injured and hurt his leg very badly</a:t>
            </a:r>
            <a:endParaRPr lang="en-AU" sz="4400" dirty="0"/>
          </a:p>
          <a:p>
            <a:pPr marL="714375" indent="-442913" algn="ctr">
              <a:buFont typeface="+mj-lt"/>
              <a:buAutoNum type="arabicPeriod"/>
            </a:pPr>
            <a:endParaRPr lang="en-AU" sz="4400" dirty="0"/>
          </a:p>
          <a:p>
            <a:pPr marL="714375" indent="-442913">
              <a:buFont typeface="+mj-lt"/>
              <a:buAutoNum type="arabicPeriod"/>
            </a:pPr>
            <a:endParaRPr lang="en-AU" sz="1600" dirty="0"/>
          </a:p>
          <a:p>
            <a:pPr marL="271462"/>
            <a:endParaRPr lang="en-AU" sz="1600" dirty="0"/>
          </a:p>
          <a:p>
            <a:pPr marL="271462"/>
            <a:endParaRPr lang="en-AU" sz="1600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80C35F6F-1D63-C6A9-C8AE-9DEAF3E0F298}"/>
              </a:ext>
            </a:extLst>
          </p:cNvPr>
          <p:cNvSpPr>
            <a:spLocks noChangeAspect="1"/>
          </p:cNvSpPr>
          <p:nvPr/>
        </p:nvSpPr>
        <p:spPr>
          <a:xfrm>
            <a:off x="6398059" y="225000"/>
            <a:ext cx="4949807" cy="6408000"/>
          </a:xfrm>
          <a:custGeom>
            <a:avLst/>
            <a:gdLst/>
            <a:ahLst/>
            <a:cxnLst/>
            <a:rect l="l" t="t" r="r" b="b"/>
            <a:pathLst>
              <a:path w="10135022" h="13120753">
                <a:moveTo>
                  <a:pt x="0" y="0"/>
                </a:moveTo>
                <a:lnTo>
                  <a:pt x="10135022" y="0"/>
                </a:lnTo>
                <a:lnTo>
                  <a:pt x="10135022" y="13120753"/>
                </a:lnTo>
                <a:lnTo>
                  <a:pt x="0" y="131207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119" r="-31119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0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D0987-120B-4664-F200-2C0FD985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15000C-68B1-0B7D-0838-9C75EAD372F9}"/>
              </a:ext>
            </a:extLst>
          </p:cNvPr>
          <p:cNvSpPr/>
          <p:nvPr/>
        </p:nvSpPr>
        <p:spPr>
          <a:xfrm>
            <a:off x="-66077" y="4768097"/>
            <a:ext cx="12258077" cy="378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While he was healing in bed, he read some books about the life of Jesus, and some very kind people called saints.</a:t>
            </a:r>
            <a:endParaRPr lang="en-AU" sz="4400" dirty="0"/>
          </a:p>
          <a:p>
            <a:pPr marL="714375" indent="-442913" algn="ctr">
              <a:buFont typeface="+mj-lt"/>
              <a:buAutoNum type="arabicPeriod"/>
            </a:pPr>
            <a:endParaRPr lang="en-AU" sz="4400" dirty="0"/>
          </a:p>
          <a:p>
            <a:pPr marL="714375" indent="-442913">
              <a:buFont typeface="+mj-lt"/>
              <a:buAutoNum type="arabicPeriod"/>
            </a:pPr>
            <a:endParaRPr lang="en-AU" sz="1600" dirty="0"/>
          </a:p>
          <a:p>
            <a:pPr marL="271462"/>
            <a:endParaRPr lang="en-AU" sz="1600" dirty="0"/>
          </a:p>
          <a:p>
            <a:pPr marL="271462"/>
            <a:endParaRPr lang="en-AU" sz="160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0F54A4B-912C-A5DE-6070-C5375F4D6A65}"/>
              </a:ext>
            </a:extLst>
          </p:cNvPr>
          <p:cNvSpPr>
            <a:spLocks noChangeAspect="1"/>
          </p:cNvSpPr>
          <p:nvPr/>
        </p:nvSpPr>
        <p:spPr>
          <a:xfrm>
            <a:off x="445837" y="1092530"/>
            <a:ext cx="5258277" cy="3306530"/>
          </a:xfrm>
          <a:custGeom>
            <a:avLst/>
            <a:gdLst/>
            <a:ahLst/>
            <a:cxnLst/>
            <a:rect l="l" t="t" r="r" b="b"/>
            <a:pathLst>
              <a:path w="10046611" h="6317550">
                <a:moveTo>
                  <a:pt x="0" y="0"/>
                </a:moveTo>
                <a:lnTo>
                  <a:pt x="10046611" y="0"/>
                </a:lnTo>
                <a:lnTo>
                  <a:pt x="10046611" y="6317550"/>
                </a:lnTo>
                <a:lnTo>
                  <a:pt x="0" y="6317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513" b="-2951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986F2-16BF-FC56-B473-D5BA6BE3E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442" y="1092530"/>
            <a:ext cx="5529763" cy="34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E3C2C-990E-11D4-5352-053CAA9FF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37F10D-30AA-8DE6-6F35-5AFE6656A2F6}"/>
              </a:ext>
            </a:extLst>
          </p:cNvPr>
          <p:cNvSpPr/>
          <p:nvPr/>
        </p:nvSpPr>
        <p:spPr>
          <a:xfrm>
            <a:off x="332509" y="902524"/>
            <a:ext cx="4952011" cy="6202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After he recovered, Ignatius went on a big walk and spent time by himself. He prayed a lot and thought of some ideas about he could become closer to God.</a:t>
            </a:r>
            <a:endParaRPr lang="en-AU" sz="4000" dirty="0"/>
          </a:p>
          <a:p>
            <a:pPr marL="714375" indent="-442913">
              <a:buFont typeface="+mj-lt"/>
              <a:buAutoNum type="arabicPeriod"/>
            </a:pPr>
            <a:endParaRPr lang="en-AU" sz="1600" dirty="0"/>
          </a:p>
          <a:p>
            <a:pPr marL="271462"/>
            <a:endParaRPr lang="en-AU" sz="1600" dirty="0"/>
          </a:p>
          <a:p>
            <a:pPr marL="271462"/>
            <a:endParaRPr lang="en-AU" sz="1600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4EB3CD9E-C981-05D0-675B-48C857D44AA1}"/>
              </a:ext>
            </a:extLst>
          </p:cNvPr>
          <p:cNvSpPr>
            <a:spLocks noChangeAspect="1"/>
          </p:cNvSpPr>
          <p:nvPr/>
        </p:nvSpPr>
        <p:spPr>
          <a:xfrm>
            <a:off x="5868754" y="1237265"/>
            <a:ext cx="5677031" cy="4858483"/>
          </a:xfrm>
          <a:custGeom>
            <a:avLst/>
            <a:gdLst/>
            <a:ahLst/>
            <a:cxnLst/>
            <a:rect l="l" t="t" r="r" b="b"/>
            <a:pathLst>
              <a:path w="10048035" h="8599249">
                <a:moveTo>
                  <a:pt x="0" y="0"/>
                </a:moveTo>
                <a:lnTo>
                  <a:pt x="10048036" y="0"/>
                </a:lnTo>
                <a:lnTo>
                  <a:pt x="10048036" y="8599249"/>
                </a:lnTo>
                <a:lnTo>
                  <a:pt x="0" y="8599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742C2-3F13-E2F3-B680-31B0B499A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B230EB-0C45-11D0-BEE8-724FD4DAF75B}"/>
              </a:ext>
            </a:extLst>
          </p:cNvPr>
          <p:cNvSpPr/>
          <p:nvPr/>
        </p:nvSpPr>
        <p:spPr>
          <a:xfrm>
            <a:off x="6804561" y="2080169"/>
            <a:ext cx="4952011" cy="269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saw beauty in nature and began to find God in the simple things of life.</a:t>
            </a:r>
            <a:endParaRPr lang="en-AU" sz="16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F1CCE76-B78D-9D55-0D18-791C8F119672}"/>
              </a:ext>
            </a:extLst>
          </p:cNvPr>
          <p:cNvSpPr>
            <a:spLocks noChangeAspect="1"/>
          </p:cNvSpPr>
          <p:nvPr/>
        </p:nvSpPr>
        <p:spPr>
          <a:xfrm>
            <a:off x="243138" y="997527"/>
            <a:ext cx="5852862" cy="5520195"/>
          </a:xfrm>
          <a:custGeom>
            <a:avLst/>
            <a:gdLst/>
            <a:ahLst/>
            <a:cxnLst/>
            <a:rect l="l" t="t" r="r" b="b"/>
            <a:pathLst>
              <a:path w="10287000" h="9702304">
                <a:moveTo>
                  <a:pt x="0" y="0"/>
                </a:moveTo>
                <a:lnTo>
                  <a:pt x="10287000" y="0"/>
                </a:lnTo>
                <a:lnTo>
                  <a:pt x="10287000" y="9702303"/>
                </a:lnTo>
                <a:lnTo>
                  <a:pt x="0" y="97023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22D13-88AC-E74C-2C6E-87BC19FEB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4901F-03A5-B701-C6FE-C196B4CF8BD6}"/>
              </a:ext>
            </a:extLst>
          </p:cNvPr>
          <p:cNvSpPr/>
          <p:nvPr/>
        </p:nvSpPr>
        <p:spPr>
          <a:xfrm>
            <a:off x="83127" y="973776"/>
            <a:ext cx="5677031" cy="640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Ignatius decided he wanted to change from his old life as a soldier.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cs typeface="Times New Roman" panose="02020603050405020304" pitchFamily="18" charset="0"/>
              </a:rPr>
              <a:t>He wanted to concentrate on being like Jesus.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cs typeface="Times New Roman" panose="02020603050405020304" pitchFamily="18" charset="0"/>
              </a:rPr>
              <a:t>By being kind to others, it helped Ignatius to feel happy and closer to God.</a:t>
            </a:r>
            <a:endParaRPr lang="en-AU" sz="4000" dirty="0"/>
          </a:p>
          <a:p>
            <a:pPr marL="714375" indent="-442913">
              <a:buFont typeface="+mj-lt"/>
              <a:buAutoNum type="arabicPeriod"/>
            </a:pPr>
            <a:endParaRPr lang="en-AU" sz="1600" dirty="0"/>
          </a:p>
          <a:p>
            <a:pPr marL="271462"/>
            <a:endParaRPr lang="en-AU" sz="1600" dirty="0"/>
          </a:p>
          <a:p>
            <a:pPr marL="271462"/>
            <a:endParaRPr lang="en-AU" sz="16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CF8DEBE-91B8-A0D3-F76A-81C3012A00B3}"/>
              </a:ext>
            </a:extLst>
          </p:cNvPr>
          <p:cNvSpPr>
            <a:spLocks noChangeAspect="1"/>
          </p:cNvSpPr>
          <p:nvPr/>
        </p:nvSpPr>
        <p:spPr>
          <a:xfrm>
            <a:off x="5905995" y="1691782"/>
            <a:ext cx="6004956" cy="3916275"/>
          </a:xfrm>
          <a:custGeom>
            <a:avLst/>
            <a:gdLst/>
            <a:ahLst/>
            <a:cxnLst/>
            <a:rect l="l" t="t" r="r" b="b"/>
            <a:pathLst>
              <a:path w="10287000" h="6708913">
                <a:moveTo>
                  <a:pt x="0" y="0"/>
                </a:moveTo>
                <a:lnTo>
                  <a:pt x="10287000" y="0"/>
                </a:lnTo>
                <a:lnTo>
                  <a:pt x="10287000" y="6708913"/>
                </a:lnTo>
                <a:lnTo>
                  <a:pt x="0" y="6708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E56953"/>
      </a:dk2>
      <a:lt2>
        <a:srgbClr val="E7E6E6"/>
      </a:lt2>
      <a:accent1>
        <a:srgbClr val="FED141"/>
      </a:accent1>
      <a:accent2>
        <a:srgbClr val="E56954"/>
      </a:accent2>
      <a:accent3>
        <a:srgbClr val="00B0B9"/>
      </a:accent3>
      <a:accent4>
        <a:srgbClr val="FEEDE5"/>
      </a:accent4>
      <a:accent5>
        <a:srgbClr val="FFFAE3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M_EmpoweringLives_PPT_v1" id="{BF54D97B-AA70-0945-9353-A2682075AA67}" vid="{8B5BB9AD-8B2C-3841-A5EE-4B19C712A059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af9d85-07c5-43cb-b4a2-0e63d975972e">
      <Terms xmlns="http://schemas.microsoft.com/office/infopath/2007/PartnerControls"/>
    </lcf76f155ced4ddcb4097134ff3c332f>
    <TaxCatchAll xmlns="9eb3fcb6-2dff-499a-9bc7-8bfbec0c00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E3A24B90407468DDCDE405EB26F6C" ma:contentTypeVersion="19" ma:contentTypeDescription="Create a new document." ma:contentTypeScope="" ma:versionID="de62e37913fcda02a9e521fe7bcc04cd">
  <xsd:schema xmlns:xsd="http://www.w3.org/2001/XMLSchema" xmlns:xs="http://www.w3.org/2001/XMLSchema" xmlns:p="http://schemas.microsoft.com/office/2006/metadata/properties" xmlns:ns2="b5af9d85-07c5-43cb-b4a2-0e63d975972e" xmlns:ns3="9eb3fcb6-2dff-499a-9bc7-8bfbec0c00e9" targetNamespace="http://schemas.microsoft.com/office/2006/metadata/properties" ma:root="true" ma:fieldsID="c855cb7121bf9691e2b508b43f744d58" ns2:_="" ns3:_="">
    <xsd:import namespace="b5af9d85-07c5-43cb-b4a2-0e63d975972e"/>
    <xsd:import namespace="9eb3fcb6-2dff-499a-9bc7-8bfbec0c00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f9d85-07c5-43cb-b4a2-0e63d97597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b55b4d-96f3-4a6f-80f3-96b3a7a01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3fcb6-2dff-499a-9bc7-8bfbec0c00e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7a1a74-b2d1-4311-8f7a-fa37eb84d592}" ma:internalName="TaxCatchAll" ma:showField="CatchAllData" ma:web="9eb3fcb6-2dff-499a-9bc7-8bfbec0c00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11E80C-F173-4719-9A4B-B32A031307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3CEC91-D3BD-42B7-BE1D-F9C5DE68CF8D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9eb3fcb6-2dff-499a-9bc7-8bfbec0c00e9"/>
    <ds:schemaRef ds:uri="http://schemas.microsoft.com/office/2006/documentManagement/types"/>
    <ds:schemaRef ds:uri="b5af9d85-07c5-43cb-b4a2-0e63d975972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72D00E-EB39-41F3-B15C-8B9780390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af9d85-07c5-43cb-b4a2-0e63d975972e"/>
    <ds:schemaRef ds:uri="9eb3fcb6-2dff-499a-9bc7-8bfbec0c00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</TotalTime>
  <Words>560</Words>
  <Application>Microsoft Office PowerPoint</Application>
  <PresentationFormat>Widescreen</PresentationFormat>
  <Paragraphs>87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Handelson Two</vt:lpstr>
      <vt:lpstr>Merriweather</vt:lpstr>
      <vt:lpstr>Open Sans</vt:lpstr>
      <vt:lpstr>Times New Roman</vt:lpstr>
      <vt:lpstr>1_Office Theme</vt:lpstr>
      <vt:lpstr>3_Custom Design</vt:lpstr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Lilian Chan</dc:creator>
  <cp:lastModifiedBy>Katrina Tucker</cp:lastModifiedBy>
  <cp:revision>13</cp:revision>
  <dcterms:created xsi:type="dcterms:W3CDTF">2018-03-13T23:30:21Z</dcterms:created>
  <dcterms:modified xsi:type="dcterms:W3CDTF">2025-09-26T08:27:18Z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0x010100362E3A24B90407468DDCDE405EB26F6C</vt:lpwstr>
  </property>
  <property fmtid="{D5CDD505-2E9C-101B-9397-08002B2CF9AE}" pid="3" name="MediaServiceImageTags">
    <vt:lpwstr/>
  </property>
</Properties>
</file>